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6858000" cx="12192000"/>
  <p:notesSz cx="6858000" cy="9144000"/>
  <p:embeddedFontLst>
    <p:embeddedFont>
      <p:font typeface="Raleway Light"/>
      <p:regular r:id="rId38"/>
      <p:bold r:id="rId39"/>
      <p:italic r:id="rId40"/>
      <p:boldItalic r:id="rId41"/>
    </p:embeddedFont>
    <p:embeddedFont>
      <p:font typeface="Gill Sans"/>
      <p:regular r:id="rId42"/>
      <p:bold r:id="rId43"/>
    </p:embeddedFont>
    <p:embeddedFont>
      <p:font typeface="Century Gothic"/>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DA4F94D-1FE1-430E-996A-1E27DBE93C94}">
  <a:tblStyle styleId="{0DA4F94D-1FE1-430E-996A-1E27DBE93C9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RalewayLight-italic.fntdata"/><Relationship Id="rId42" Type="http://schemas.openxmlformats.org/officeDocument/2006/relationships/font" Target="fonts/GillSans-regular.fntdata"/><Relationship Id="rId41" Type="http://schemas.openxmlformats.org/officeDocument/2006/relationships/font" Target="fonts/RalewayLight-boldItalic.fntdata"/><Relationship Id="rId44" Type="http://schemas.openxmlformats.org/officeDocument/2006/relationships/font" Target="fonts/CenturyGothic-regular.fntdata"/><Relationship Id="rId43" Type="http://schemas.openxmlformats.org/officeDocument/2006/relationships/font" Target="fonts/GillSans-bold.fntdata"/><Relationship Id="rId46" Type="http://schemas.openxmlformats.org/officeDocument/2006/relationships/font" Target="fonts/CenturyGothic-italic.fntdata"/><Relationship Id="rId45" Type="http://schemas.openxmlformats.org/officeDocument/2006/relationships/font" Target="fonts/CenturyGothic-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7" Type="http://schemas.openxmlformats.org/officeDocument/2006/relationships/font" Target="fonts/CenturyGothic-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font" Target="fonts/RalewayLight-bold.fntdata"/><Relationship Id="rId38" Type="http://schemas.openxmlformats.org/officeDocument/2006/relationships/font" Target="fonts/RalewayLight-regular.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5855487fe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25855487fe2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g25855487fe2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28be7c27a12_0_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28be7c27a12_0_8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4000"/>
              </a:lnSpc>
              <a:spcBef>
                <a:spcPts val="1000"/>
              </a:spcBef>
              <a:spcAft>
                <a:spcPts val="0"/>
              </a:spcAft>
              <a:buClr>
                <a:schemeClr val="dk1"/>
              </a:buClr>
              <a:buSzPts val="1100"/>
              <a:buFont typeface="Arial"/>
              <a:buNone/>
            </a:pPr>
            <a:r>
              <a:t/>
            </a:r>
            <a:endParaRPr/>
          </a:p>
        </p:txBody>
      </p:sp>
      <p:sp>
        <p:nvSpPr>
          <p:cNvPr id="345" name="Google Shape;345;g28be7c27a12_0_8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28be7c27a12_0_1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28be7c27a12_0_17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3" name="Google Shape;353;g28be7c27a12_0_17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28be7c27a12_0_1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28be7c27a12_0_14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4000"/>
              </a:lnSpc>
              <a:spcBef>
                <a:spcPts val="1000"/>
              </a:spcBef>
              <a:spcAft>
                <a:spcPts val="0"/>
              </a:spcAft>
              <a:buClr>
                <a:schemeClr val="dk1"/>
              </a:buClr>
              <a:buSzPts val="1100"/>
              <a:buFont typeface="Arial"/>
              <a:buNone/>
            </a:pPr>
            <a:r>
              <a:t/>
            </a:r>
            <a:endParaRPr/>
          </a:p>
        </p:txBody>
      </p:sp>
      <p:sp>
        <p:nvSpPr>
          <p:cNvPr id="362" name="Google Shape;362;g28be7c27a12_0_14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298ca7a490f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298ca7a490f_0_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4000"/>
              </a:lnSpc>
              <a:spcBef>
                <a:spcPts val="1000"/>
              </a:spcBef>
              <a:spcAft>
                <a:spcPts val="0"/>
              </a:spcAft>
              <a:buClr>
                <a:schemeClr val="dk1"/>
              </a:buClr>
              <a:buSzPts val="1100"/>
              <a:buFont typeface="Arial"/>
              <a:buNone/>
            </a:pPr>
            <a:r>
              <a:t/>
            </a:r>
            <a:endParaRPr/>
          </a:p>
        </p:txBody>
      </p:sp>
      <p:sp>
        <p:nvSpPr>
          <p:cNvPr id="370" name="Google Shape;370;g298ca7a490f_0_2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298ca7a490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298ca7a490f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g298ca7a490f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28be7c27a12_0_1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28be7c27a12_0_14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4000"/>
              </a:lnSpc>
              <a:spcBef>
                <a:spcPts val="1000"/>
              </a:spcBef>
              <a:spcAft>
                <a:spcPts val="0"/>
              </a:spcAft>
              <a:buClr>
                <a:schemeClr val="dk1"/>
              </a:buClr>
              <a:buSzPts val="1100"/>
              <a:buFont typeface="Arial"/>
              <a:buNone/>
            </a:pPr>
            <a:r>
              <a:t/>
            </a:r>
            <a:endParaRPr/>
          </a:p>
        </p:txBody>
      </p:sp>
      <p:sp>
        <p:nvSpPr>
          <p:cNvPr id="387" name="Google Shape;387;g28be7c27a12_0_14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2985c11bbf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2985c11bbf8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298e9ab3201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298e9ab3201_0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4000"/>
              </a:lnSpc>
              <a:spcBef>
                <a:spcPts val="1000"/>
              </a:spcBef>
              <a:spcAft>
                <a:spcPts val="0"/>
              </a:spcAft>
              <a:buClr>
                <a:schemeClr val="dk1"/>
              </a:buClr>
              <a:buSzPts val="1100"/>
              <a:buFont typeface="Arial"/>
              <a:buNone/>
            </a:pPr>
            <a:r>
              <a:t/>
            </a:r>
            <a:endParaRPr/>
          </a:p>
        </p:txBody>
      </p:sp>
      <p:sp>
        <p:nvSpPr>
          <p:cNvPr id="401" name="Google Shape;401;g298e9ab3201_0_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298e9ab3201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298e9ab3201_0_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4000"/>
              </a:lnSpc>
              <a:spcBef>
                <a:spcPts val="1000"/>
              </a:spcBef>
              <a:spcAft>
                <a:spcPts val="0"/>
              </a:spcAft>
              <a:buClr>
                <a:schemeClr val="dk1"/>
              </a:buClr>
              <a:buSzPts val="1100"/>
              <a:buFont typeface="Arial"/>
              <a:buNone/>
            </a:pPr>
            <a:r>
              <a:t/>
            </a:r>
            <a:endParaRPr/>
          </a:p>
        </p:txBody>
      </p:sp>
      <p:sp>
        <p:nvSpPr>
          <p:cNvPr id="409" name="Google Shape;409;g298e9ab3201_0_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2985c11bbf8_0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2985c11bbf8_0_3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4000"/>
              </a:lnSpc>
              <a:spcBef>
                <a:spcPts val="1000"/>
              </a:spcBef>
              <a:spcAft>
                <a:spcPts val="0"/>
              </a:spcAft>
              <a:buClr>
                <a:schemeClr val="dk1"/>
              </a:buClr>
              <a:buSzPts val="1100"/>
              <a:buFont typeface="Arial"/>
              <a:buNone/>
            </a:pPr>
            <a:r>
              <a:t/>
            </a:r>
            <a:endParaRPr/>
          </a:p>
        </p:txBody>
      </p:sp>
      <p:sp>
        <p:nvSpPr>
          <p:cNvPr id="417" name="Google Shape;417;g2985c11bbf8_0_3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87ab0333bc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287ab0333bc_0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4000"/>
              </a:lnSpc>
              <a:spcBef>
                <a:spcPts val="1000"/>
              </a:spcBef>
              <a:spcAft>
                <a:spcPts val="0"/>
              </a:spcAft>
              <a:buClr>
                <a:schemeClr val="dk1"/>
              </a:buClr>
              <a:buSzPts val="1100"/>
              <a:buFont typeface="Arial"/>
              <a:buNone/>
            </a:pPr>
            <a:r>
              <a:t/>
            </a:r>
            <a:endParaRPr/>
          </a:p>
        </p:txBody>
      </p:sp>
      <p:sp>
        <p:nvSpPr>
          <p:cNvPr id="275" name="Google Shape;275;g287ab0333bc_0_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2985c11bbf8_0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2985c11bbf8_0_4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4000"/>
              </a:lnSpc>
              <a:spcBef>
                <a:spcPts val="1000"/>
              </a:spcBef>
              <a:spcAft>
                <a:spcPts val="0"/>
              </a:spcAft>
              <a:buClr>
                <a:schemeClr val="dk1"/>
              </a:buClr>
              <a:buSzPts val="1100"/>
              <a:buFont typeface="Arial"/>
              <a:buNone/>
            </a:pPr>
            <a:r>
              <a:t/>
            </a:r>
            <a:endParaRPr/>
          </a:p>
        </p:txBody>
      </p:sp>
      <p:sp>
        <p:nvSpPr>
          <p:cNvPr id="425" name="Google Shape;425;g2985c11bbf8_0_4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2985c11bbf8_0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2985c11bbf8_0_5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4000"/>
              </a:lnSpc>
              <a:spcBef>
                <a:spcPts val="1000"/>
              </a:spcBef>
              <a:spcAft>
                <a:spcPts val="0"/>
              </a:spcAft>
              <a:buClr>
                <a:schemeClr val="dk1"/>
              </a:buClr>
              <a:buSzPts val="1100"/>
              <a:buFont typeface="Arial"/>
              <a:buNone/>
            </a:pPr>
            <a:r>
              <a:t/>
            </a:r>
            <a:endParaRPr/>
          </a:p>
        </p:txBody>
      </p:sp>
      <p:sp>
        <p:nvSpPr>
          <p:cNvPr id="434" name="Google Shape;434;g2985c11bbf8_0_5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2985c11bbf8_0_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2985c11bbf8_0_5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4000"/>
              </a:lnSpc>
              <a:spcBef>
                <a:spcPts val="1000"/>
              </a:spcBef>
              <a:spcAft>
                <a:spcPts val="0"/>
              </a:spcAft>
              <a:buClr>
                <a:schemeClr val="dk1"/>
              </a:buClr>
              <a:buSzPts val="1100"/>
              <a:buFont typeface="Arial"/>
              <a:buNone/>
            </a:pPr>
            <a:r>
              <a:t/>
            </a:r>
            <a:endParaRPr/>
          </a:p>
        </p:txBody>
      </p:sp>
      <p:sp>
        <p:nvSpPr>
          <p:cNvPr id="442" name="Google Shape;442;g2985c11bbf8_0_5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2985c11bbf8_0_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50" name="Google Shape;450;g2985c11bbf8_0_7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4000"/>
              </a:lnSpc>
              <a:spcBef>
                <a:spcPts val="1000"/>
              </a:spcBef>
              <a:spcAft>
                <a:spcPts val="0"/>
              </a:spcAft>
              <a:buClr>
                <a:schemeClr val="dk1"/>
              </a:buClr>
              <a:buSzPts val="1100"/>
              <a:buFont typeface="Arial"/>
              <a:buNone/>
            </a:pPr>
            <a:r>
              <a:t/>
            </a:r>
            <a:endParaRPr/>
          </a:p>
        </p:txBody>
      </p:sp>
      <p:sp>
        <p:nvSpPr>
          <p:cNvPr id="451" name="Google Shape;451;g2985c11bbf8_0_7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2985c11bbf8_0_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58" name="Google Shape;458;g2985c11bbf8_0_8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4000"/>
              </a:lnSpc>
              <a:spcBef>
                <a:spcPts val="1000"/>
              </a:spcBef>
              <a:spcAft>
                <a:spcPts val="0"/>
              </a:spcAft>
              <a:buClr>
                <a:schemeClr val="dk1"/>
              </a:buClr>
              <a:buSzPts val="1100"/>
              <a:buFont typeface="Arial"/>
              <a:buNone/>
            </a:pPr>
            <a:r>
              <a:t/>
            </a:r>
            <a:endParaRPr/>
          </a:p>
        </p:txBody>
      </p:sp>
      <p:sp>
        <p:nvSpPr>
          <p:cNvPr id="459" name="Google Shape;459;g2985c11bbf8_0_8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298ca7a490f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298ca7a490f_0_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290d2e581d5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2" name="Google Shape;472;g290d2e581d5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3" name="Google Shape;473;g290d2e581d5_0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24dd2abd2db_0_2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82" name="Google Shape;482;g24dd2abd2db_0_28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4000"/>
              </a:lnSpc>
              <a:spcBef>
                <a:spcPts val="1000"/>
              </a:spcBef>
              <a:spcAft>
                <a:spcPts val="0"/>
              </a:spcAft>
              <a:buClr>
                <a:schemeClr val="dk1"/>
              </a:buClr>
              <a:buSzPts val="1100"/>
              <a:buFont typeface="Arial"/>
              <a:buNone/>
            </a:pPr>
            <a:r>
              <a:t/>
            </a:r>
            <a:endParaRPr/>
          </a:p>
        </p:txBody>
      </p:sp>
      <p:sp>
        <p:nvSpPr>
          <p:cNvPr id="483" name="Google Shape;483;g24dd2abd2db_0_28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299478bb3f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91" name="Google Shape;491;g299478bb3f9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4000"/>
              </a:lnSpc>
              <a:spcBef>
                <a:spcPts val="1000"/>
              </a:spcBef>
              <a:spcAft>
                <a:spcPts val="0"/>
              </a:spcAft>
              <a:buClr>
                <a:schemeClr val="dk1"/>
              </a:buClr>
              <a:buSzPts val="1100"/>
              <a:buFont typeface="Arial"/>
              <a:buNone/>
            </a:pPr>
            <a:r>
              <a:t/>
            </a:r>
            <a:endParaRPr/>
          </a:p>
        </p:txBody>
      </p:sp>
      <p:sp>
        <p:nvSpPr>
          <p:cNvPr id="492" name="Google Shape;492;g299478bb3f9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2985c11bbf8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9" name="Google Shape;499;g2985c11bbf8_0_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985c11bbf8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2985c11bbf8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4000"/>
              </a:lnSpc>
              <a:spcBef>
                <a:spcPts val="1000"/>
              </a:spcBef>
              <a:spcAft>
                <a:spcPts val="0"/>
              </a:spcAft>
              <a:buClr>
                <a:schemeClr val="dk1"/>
              </a:buClr>
              <a:buSzPts val="1100"/>
              <a:buFont typeface="Arial"/>
              <a:buNone/>
            </a:pPr>
            <a:r>
              <a:t/>
            </a:r>
            <a:endParaRPr/>
          </a:p>
        </p:txBody>
      </p:sp>
      <p:sp>
        <p:nvSpPr>
          <p:cNvPr id="283" name="Google Shape;283;g2985c11bbf8_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24dd2abd2db_0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5" name="Google Shape;505;g24dd2abd2db_0_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4000"/>
              </a:lnSpc>
              <a:spcBef>
                <a:spcPts val="1000"/>
              </a:spcBef>
              <a:spcAft>
                <a:spcPts val="0"/>
              </a:spcAft>
              <a:buClr>
                <a:schemeClr val="dk1"/>
              </a:buClr>
              <a:buSzPts val="1100"/>
              <a:buFont typeface="Arial"/>
              <a:buNone/>
            </a:pPr>
            <a:r>
              <a:t/>
            </a:r>
            <a:endParaRPr/>
          </a:p>
        </p:txBody>
      </p:sp>
      <p:sp>
        <p:nvSpPr>
          <p:cNvPr id="506" name="Google Shape;506;g24dd2abd2db_0_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2913be26c3c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13" name="Google Shape;513;g2913be26c3c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4000"/>
              </a:lnSpc>
              <a:spcBef>
                <a:spcPts val="1000"/>
              </a:spcBef>
              <a:spcAft>
                <a:spcPts val="0"/>
              </a:spcAft>
              <a:buClr>
                <a:schemeClr val="dk1"/>
              </a:buClr>
              <a:buSzPts val="1100"/>
              <a:buFont typeface="Arial"/>
              <a:buNone/>
            </a:pPr>
            <a:r>
              <a:t/>
            </a:r>
            <a:endParaRPr/>
          </a:p>
        </p:txBody>
      </p:sp>
      <p:sp>
        <p:nvSpPr>
          <p:cNvPr id="514" name="Google Shape;514;g2913be26c3c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2985c11bbf8_0_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21" name="Google Shape;521;g2985c11bbf8_0_9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2" name="Google Shape;522;g2985c11bbf8_0_9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90d2e581d5_0_6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290d2e581d5_0_65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4000"/>
              </a:lnSpc>
              <a:spcBef>
                <a:spcPts val="1000"/>
              </a:spcBef>
              <a:spcAft>
                <a:spcPts val="0"/>
              </a:spcAft>
              <a:buClr>
                <a:schemeClr val="dk1"/>
              </a:buClr>
              <a:buSzPts val="1100"/>
              <a:buFont typeface="Arial"/>
              <a:buNone/>
            </a:pPr>
            <a:r>
              <a:t/>
            </a:r>
            <a:endParaRPr/>
          </a:p>
        </p:txBody>
      </p:sp>
      <p:sp>
        <p:nvSpPr>
          <p:cNvPr id="293" name="Google Shape;293;g290d2e581d5_0_65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90d2e581d5_0_2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g290d2e581d5_0_2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2" name="Google Shape;302;g290d2e581d5_0_2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91222ea994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291222ea994_0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4000"/>
              </a:lnSpc>
              <a:spcBef>
                <a:spcPts val="1000"/>
              </a:spcBef>
              <a:spcAft>
                <a:spcPts val="0"/>
              </a:spcAft>
              <a:buClr>
                <a:schemeClr val="dk1"/>
              </a:buClr>
              <a:buSzPts val="1100"/>
              <a:buFont typeface="Arial"/>
              <a:buNone/>
            </a:pPr>
            <a:r>
              <a:t/>
            </a:r>
            <a:endParaRPr/>
          </a:p>
        </p:txBody>
      </p:sp>
      <p:sp>
        <p:nvSpPr>
          <p:cNvPr id="312" name="Google Shape;312;g291222ea994_0_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298ca7a490f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298ca7a490f_0_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4000"/>
              </a:lnSpc>
              <a:spcBef>
                <a:spcPts val="1000"/>
              </a:spcBef>
              <a:spcAft>
                <a:spcPts val="0"/>
              </a:spcAft>
              <a:buClr>
                <a:schemeClr val="dk1"/>
              </a:buClr>
              <a:buSzPts val="1100"/>
              <a:buFont typeface="Arial"/>
              <a:buNone/>
            </a:pPr>
            <a:r>
              <a:t/>
            </a:r>
            <a:endParaRPr/>
          </a:p>
        </p:txBody>
      </p:sp>
      <p:sp>
        <p:nvSpPr>
          <p:cNvPr id="320" name="Google Shape;320;g298ca7a490f_0_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8be7c27a12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28be7c27a12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4000"/>
              </a:lnSpc>
              <a:spcBef>
                <a:spcPts val="1000"/>
              </a:spcBef>
              <a:spcAft>
                <a:spcPts val="0"/>
              </a:spcAft>
              <a:buClr>
                <a:schemeClr val="dk1"/>
              </a:buClr>
              <a:buSzPts val="1100"/>
              <a:buFont typeface="Arial"/>
              <a:buNone/>
            </a:pPr>
            <a:r>
              <a:t/>
            </a:r>
            <a:endParaRPr/>
          </a:p>
        </p:txBody>
      </p:sp>
      <p:sp>
        <p:nvSpPr>
          <p:cNvPr id="328" name="Google Shape;328;g28be7c27a12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291222ea994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291222ea994_0_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4000"/>
              </a:lnSpc>
              <a:spcBef>
                <a:spcPts val="1000"/>
              </a:spcBef>
              <a:spcAft>
                <a:spcPts val="0"/>
              </a:spcAft>
              <a:buClr>
                <a:schemeClr val="dk1"/>
              </a:buClr>
              <a:buSzPts val="1100"/>
              <a:buFont typeface="Arial"/>
              <a:buNone/>
            </a:pPr>
            <a:r>
              <a:t/>
            </a:r>
            <a:endParaRPr/>
          </a:p>
        </p:txBody>
      </p:sp>
      <p:sp>
        <p:nvSpPr>
          <p:cNvPr id="337" name="Google Shape;337;g291222ea994_0_2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3077521"/>
            <a:ext cx="9144000" cy="506423"/>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dk1"/>
              </a:buClr>
              <a:buSzPts val="3200"/>
              <a:buFont typeface="Arial"/>
              <a:buNone/>
              <a:defRPr b="0" i="0"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
          <p:cNvSpPr txBox="1"/>
          <p:nvPr>
            <p:ph idx="1" type="subTitle"/>
          </p:nvPr>
        </p:nvSpPr>
        <p:spPr>
          <a:xfrm>
            <a:off x="1524000" y="3580595"/>
            <a:ext cx="9144000" cy="411162"/>
          </a:xfrm>
          <a:prstGeom prst="rect">
            <a:avLst/>
          </a:prstGeom>
          <a:noFill/>
          <a:ln>
            <a:noFill/>
          </a:ln>
        </p:spPr>
        <p:txBody>
          <a:bodyPr anchorCtr="0" anchor="t" bIns="45700" lIns="91425" spcFirstLastPara="1" rIns="91425" wrap="square" tIns="45700">
            <a:noAutofit/>
          </a:bodyPr>
          <a:lstStyle>
            <a:lvl1pPr lvl="0" algn="l">
              <a:lnSpc>
                <a:spcPct val="90000"/>
              </a:lnSpc>
              <a:spcBef>
                <a:spcPts val="1000"/>
              </a:spcBef>
              <a:spcAft>
                <a:spcPts val="0"/>
              </a:spcAft>
              <a:buClr>
                <a:schemeClr val="dk1"/>
              </a:buClr>
              <a:buSzPts val="2200"/>
              <a:buNone/>
              <a:defRPr b="0" i="0" sz="2200">
                <a:solidFill>
                  <a:schemeClr val="dk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2" type="body"/>
          </p:nvPr>
        </p:nvSpPr>
        <p:spPr>
          <a:xfrm>
            <a:off x="2758698" y="4620042"/>
            <a:ext cx="7909302" cy="1079500"/>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1000"/>
              </a:spcBef>
              <a:spcAft>
                <a:spcPts val="0"/>
              </a:spcAft>
              <a:buClr>
                <a:srgbClr val="0066CC"/>
              </a:buClr>
              <a:buSzPts val="1400"/>
              <a:buFont typeface="Arial"/>
              <a:buNone/>
              <a:defRPr b="0" i="0" sz="1400">
                <a:solidFill>
                  <a:srgbClr val="0066CC"/>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 name="Google Shape;19;p2"/>
          <p:cNvSpPr txBox="1"/>
          <p:nvPr>
            <p:ph idx="3" type="body"/>
          </p:nvPr>
        </p:nvSpPr>
        <p:spPr>
          <a:xfrm>
            <a:off x="1107309" y="4015767"/>
            <a:ext cx="5483225" cy="411162"/>
          </a:xfrm>
          <a:prstGeom prst="rect">
            <a:avLst/>
          </a:prstGeom>
          <a:noFill/>
          <a:ln>
            <a:noFill/>
          </a:ln>
        </p:spPr>
        <p:txBody>
          <a:bodyPr anchorCtr="0" anchor="t" bIns="45700" lIns="0" spcFirstLastPara="1" rIns="91425" wrap="square" tIns="45700">
            <a:noAutofit/>
          </a:bodyPr>
          <a:lstStyle>
            <a:lvl1pPr indent="-228600" lvl="0" marL="457200" algn="l">
              <a:lnSpc>
                <a:spcPct val="90000"/>
              </a:lnSpc>
              <a:spcBef>
                <a:spcPts val="1000"/>
              </a:spcBef>
              <a:spcAft>
                <a:spcPts val="0"/>
              </a:spcAft>
              <a:buClr>
                <a:srgbClr val="0066CC"/>
              </a:buClr>
              <a:buSzPts val="2000"/>
              <a:buFont typeface="Arial"/>
              <a:buNone/>
              <a:defRPr b="0" i="0" sz="2000">
                <a:solidFill>
                  <a:srgbClr val="0066CC"/>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800"/>
              <a:buNone/>
              <a:defRPr sz="1800">
                <a:solidFill>
                  <a:srgbClr val="0066CC"/>
                </a:solidFill>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4">
  <p:cSld name="2_Title, Subtitle &amp; Content 2_3">
    <p:bg>
      <p:bgPr>
        <a:blipFill>
          <a:blip r:embed="rId2">
            <a:alphaModFix/>
          </a:blip>
          <a:stretch>
            <a:fillRect/>
          </a:stretch>
        </a:blipFill>
      </p:bgPr>
    </p:bg>
    <p:spTree>
      <p:nvGrpSpPr>
        <p:cNvPr id="58" name="Shape 58"/>
        <p:cNvGrpSpPr/>
        <p:nvPr/>
      </p:nvGrpSpPr>
      <p:grpSpPr>
        <a:xfrm>
          <a:off x="0" y="0"/>
          <a:ext cx="0" cy="0"/>
          <a:chOff x="0" y="0"/>
          <a:chExt cx="0" cy="0"/>
        </a:xfrm>
      </p:grpSpPr>
      <p:sp>
        <p:nvSpPr>
          <p:cNvPr id="59" name="Google Shape;59;p11"/>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rtl="0" algn="l">
              <a:lnSpc>
                <a:spcPct val="114000"/>
              </a:lnSpc>
              <a:spcBef>
                <a:spcPts val="1000"/>
              </a:spcBef>
              <a:spcAft>
                <a:spcPts val="0"/>
              </a:spcAft>
              <a:buClr>
                <a:schemeClr val="dk1"/>
              </a:buClr>
              <a:buSzPts val="2000"/>
              <a:buChar char="•"/>
              <a:defRPr b="0" i="0" sz="2400">
                <a:latin typeface="Arial"/>
                <a:ea typeface="Arial"/>
                <a:cs typeface="Arial"/>
                <a:sym typeface="Arial"/>
              </a:defRPr>
            </a:lvl1pPr>
            <a:lvl2pPr indent="-342900" lvl="1" marL="9144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60" name="Google Shape;60;p11"/>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61" name="Google Shape;61;p11"/>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5">
  <p:cSld name="2_Title, Subtitle &amp; Content 2_4">
    <p:bg>
      <p:bgPr>
        <a:blipFill>
          <a:blip r:embed="rId2">
            <a:alphaModFix/>
          </a:blip>
          <a:stretch>
            <a:fillRect/>
          </a:stretch>
        </a:blipFill>
      </p:bgPr>
    </p:bg>
    <p:spTree>
      <p:nvGrpSpPr>
        <p:cNvPr id="62" name="Shape 62"/>
        <p:cNvGrpSpPr/>
        <p:nvPr/>
      </p:nvGrpSpPr>
      <p:grpSpPr>
        <a:xfrm>
          <a:off x="0" y="0"/>
          <a:ext cx="0" cy="0"/>
          <a:chOff x="0" y="0"/>
          <a:chExt cx="0" cy="0"/>
        </a:xfrm>
      </p:grpSpPr>
      <p:sp>
        <p:nvSpPr>
          <p:cNvPr id="63" name="Google Shape;63;p12"/>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rtl="0" algn="l">
              <a:lnSpc>
                <a:spcPct val="114000"/>
              </a:lnSpc>
              <a:spcBef>
                <a:spcPts val="1000"/>
              </a:spcBef>
              <a:spcAft>
                <a:spcPts val="0"/>
              </a:spcAft>
              <a:buClr>
                <a:schemeClr val="dk1"/>
              </a:buClr>
              <a:buSzPts val="2000"/>
              <a:buChar char="•"/>
              <a:defRPr b="0" i="0" sz="2400">
                <a:latin typeface="Arial"/>
                <a:ea typeface="Arial"/>
                <a:cs typeface="Arial"/>
                <a:sym typeface="Arial"/>
              </a:defRPr>
            </a:lvl1pPr>
            <a:lvl2pPr indent="-342900" lvl="1" marL="9144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64" name="Google Shape;64;p12"/>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65" name="Google Shape;65;p12"/>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6">
  <p:cSld name="2_Title, Subtitle &amp; Content 2_5">
    <p:bg>
      <p:bgPr>
        <a:blipFill>
          <a:blip r:embed="rId2">
            <a:alphaModFix/>
          </a:blip>
          <a:stretch>
            <a:fillRect/>
          </a:stretch>
        </a:blipFill>
      </p:bgPr>
    </p:bg>
    <p:spTree>
      <p:nvGrpSpPr>
        <p:cNvPr id="66" name="Shape 66"/>
        <p:cNvGrpSpPr/>
        <p:nvPr/>
      </p:nvGrpSpPr>
      <p:grpSpPr>
        <a:xfrm>
          <a:off x="0" y="0"/>
          <a:ext cx="0" cy="0"/>
          <a:chOff x="0" y="0"/>
          <a:chExt cx="0" cy="0"/>
        </a:xfrm>
      </p:grpSpPr>
      <p:sp>
        <p:nvSpPr>
          <p:cNvPr id="67" name="Google Shape;67;p13"/>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rtl="0" algn="l">
              <a:lnSpc>
                <a:spcPct val="114000"/>
              </a:lnSpc>
              <a:spcBef>
                <a:spcPts val="1000"/>
              </a:spcBef>
              <a:spcAft>
                <a:spcPts val="0"/>
              </a:spcAft>
              <a:buClr>
                <a:schemeClr val="dk1"/>
              </a:buClr>
              <a:buSzPts val="2000"/>
              <a:buChar char="•"/>
              <a:defRPr b="0" i="0" sz="2400">
                <a:latin typeface="Arial"/>
                <a:ea typeface="Arial"/>
                <a:cs typeface="Arial"/>
                <a:sym typeface="Arial"/>
              </a:defRPr>
            </a:lvl1pPr>
            <a:lvl2pPr indent="-342900" lvl="1" marL="9144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68" name="Google Shape;68;p13"/>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69" name="Google Shape;69;p13"/>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7">
  <p:cSld name="2_Title, Subtitle &amp; Content 2_6">
    <p:bg>
      <p:bgPr>
        <a:blipFill>
          <a:blip r:embed="rId2">
            <a:alphaModFix/>
          </a:blip>
          <a:stretch>
            <a:fillRect/>
          </a:stretch>
        </a:blipFill>
      </p:bgPr>
    </p:bg>
    <p:spTree>
      <p:nvGrpSpPr>
        <p:cNvPr id="70" name="Shape 70"/>
        <p:cNvGrpSpPr/>
        <p:nvPr/>
      </p:nvGrpSpPr>
      <p:grpSpPr>
        <a:xfrm>
          <a:off x="0" y="0"/>
          <a:ext cx="0" cy="0"/>
          <a:chOff x="0" y="0"/>
          <a:chExt cx="0" cy="0"/>
        </a:xfrm>
      </p:grpSpPr>
      <p:sp>
        <p:nvSpPr>
          <p:cNvPr id="71" name="Google Shape;71;p14"/>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rtl="0" algn="l">
              <a:lnSpc>
                <a:spcPct val="114000"/>
              </a:lnSpc>
              <a:spcBef>
                <a:spcPts val="1000"/>
              </a:spcBef>
              <a:spcAft>
                <a:spcPts val="0"/>
              </a:spcAft>
              <a:buClr>
                <a:schemeClr val="dk1"/>
              </a:buClr>
              <a:buSzPts val="2000"/>
              <a:buChar char="•"/>
              <a:defRPr b="0" i="0" sz="2400">
                <a:latin typeface="Arial"/>
                <a:ea typeface="Arial"/>
                <a:cs typeface="Arial"/>
                <a:sym typeface="Arial"/>
              </a:defRPr>
            </a:lvl1pPr>
            <a:lvl2pPr indent="-342900" lvl="1" marL="9144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72" name="Google Shape;72;p14"/>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73" name="Google Shape;73;p14"/>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8">
  <p:cSld name="2_Title, Subtitle &amp; Content 2_7">
    <p:bg>
      <p:bgPr>
        <a:blipFill>
          <a:blip r:embed="rId2">
            <a:alphaModFix/>
          </a:blip>
          <a:stretch>
            <a:fillRect/>
          </a:stretch>
        </a:blipFill>
      </p:bgPr>
    </p:bg>
    <p:spTree>
      <p:nvGrpSpPr>
        <p:cNvPr id="74" name="Shape 74"/>
        <p:cNvGrpSpPr/>
        <p:nvPr/>
      </p:nvGrpSpPr>
      <p:grpSpPr>
        <a:xfrm>
          <a:off x="0" y="0"/>
          <a:ext cx="0" cy="0"/>
          <a:chOff x="0" y="0"/>
          <a:chExt cx="0" cy="0"/>
        </a:xfrm>
      </p:grpSpPr>
      <p:sp>
        <p:nvSpPr>
          <p:cNvPr id="75" name="Google Shape;75;p15"/>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rtl="0" algn="l">
              <a:lnSpc>
                <a:spcPct val="114000"/>
              </a:lnSpc>
              <a:spcBef>
                <a:spcPts val="1000"/>
              </a:spcBef>
              <a:spcAft>
                <a:spcPts val="0"/>
              </a:spcAft>
              <a:buClr>
                <a:schemeClr val="dk1"/>
              </a:buClr>
              <a:buSzPts val="2000"/>
              <a:buChar char="•"/>
              <a:defRPr b="0" i="0" sz="2400">
                <a:latin typeface="Arial"/>
                <a:ea typeface="Arial"/>
                <a:cs typeface="Arial"/>
                <a:sym typeface="Arial"/>
              </a:defRPr>
            </a:lvl1pPr>
            <a:lvl2pPr indent="-342900" lvl="1" marL="9144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76" name="Google Shape;76;p15"/>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77" name="Google Shape;77;p15"/>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9">
  <p:cSld name="2_Title, Subtitle &amp; Content 2_8">
    <p:bg>
      <p:bgPr>
        <a:blipFill>
          <a:blip r:embed="rId2">
            <a:alphaModFix/>
          </a:blip>
          <a:stretch>
            <a:fillRect/>
          </a:stretch>
        </a:blipFill>
      </p:bgPr>
    </p:bg>
    <p:spTree>
      <p:nvGrpSpPr>
        <p:cNvPr id="78" name="Shape 78"/>
        <p:cNvGrpSpPr/>
        <p:nvPr/>
      </p:nvGrpSpPr>
      <p:grpSpPr>
        <a:xfrm>
          <a:off x="0" y="0"/>
          <a:ext cx="0" cy="0"/>
          <a:chOff x="0" y="0"/>
          <a:chExt cx="0" cy="0"/>
        </a:xfrm>
      </p:grpSpPr>
      <p:sp>
        <p:nvSpPr>
          <p:cNvPr id="79" name="Google Shape;79;p16"/>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rtl="0" algn="l">
              <a:lnSpc>
                <a:spcPct val="114000"/>
              </a:lnSpc>
              <a:spcBef>
                <a:spcPts val="1000"/>
              </a:spcBef>
              <a:spcAft>
                <a:spcPts val="0"/>
              </a:spcAft>
              <a:buClr>
                <a:schemeClr val="dk1"/>
              </a:buClr>
              <a:buSzPts val="2000"/>
              <a:buChar char="•"/>
              <a:defRPr b="0" i="0" sz="2400">
                <a:latin typeface="Arial"/>
                <a:ea typeface="Arial"/>
                <a:cs typeface="Arial"/>
                <a:sym typeface="Arial"/>
              </a:defRPr>
            </a:lvl1pPr>
            <a:lvl2pPr indent="-342900" lvl="1" marL="9144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0" name="Google Shape;80;p16"/>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81" name="Google Shape;81;p16"/>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10">
  <p:cSld name="2_Title, Subtitle &amp; Content 2_9">
    <p:bg>
      <p:bgPr>
        <a:blipFill>
          <a:blip r:embed="rId2">
            <a:alphaModFix/>
          </a:blip>
          <a:stretch>
            <a:fillRect/>
          </a:stretch>
        </a:blipFill>
      </p:bgPr>
    </p:bg>
    <p:spTree>
      <p:nvGrpSpPr>
        <p:cNvPr id="82" name="Shape 82"/>
        <p:cNvGrpSpPr/>
        <p:nvPr/>
      </p:nvGrpSpPr>
      <p:grpSpPr>
        <a:xfrm>
          <a:off x="0" y="0"/>
          <a:ext cx="0" cy="0"/>
          <a:chOff x="0" y="0"/>
          <a:chExt cx="0" cy="0"/>
        </a:xfrm>
      </p:grpSpPr>
      <p:sp>
        <p:nvSpPr>
          <p:cNvPr id="83" name="Google Shape;83;p17"/>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rtl="0" algn="l">
              <a:lnSpc>
                <a:spcPct val="114000"/>
              </a:lnSpc>
              <a:spcBef>
                <a:spcPts val="1000"/>
              </a:spcBef>
              <a:spcAft>
                <a:spcPts val="0"/>
              </a:spcAft>
              <a:buClr>
                <a:schemeClr val="dk1"/>
              </a:buClr>
              <a:buSzPts val="2000"/>
              <a:buChar char="•"/>
              <a:defRPr b="0" i="0" sz="2400">
                <a:latin typeface="Arial"/>
                <a:ea typeface="Arial"/>
                <a:cs typeface="Arial"/>
                <a:sym typeface="Arial"/>
              </a:defRPr>
            </a:lvl1pPr>
            <a:lvl2pPr indent="-342900" lvl="1" marL="9144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4" name="Google Shape;84;p17"/>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85" name="Google Shape;85;p17"/>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11">
  <p:cSld name="2_Title, Subtitle &amp; Content 2_10">
    <p:bg>
      <p:bgPr>
        <a:blipFill>
          <a:blip r:embed="rId2">
            <a:alphaModFix/>
          </a:blip>
          <a:stretch>
            <a:fillRect/>
          </a:stretch>
        </a:blipFill>
      </p:bgPr>
    </p:bg>
    <p:spTree>
      <p:nvGrpSpPr>
        <p:cNvPr id="86" name="Shape 86"/>
        <p:cNvGrpSpPr/>
        <p:nvPr/>
      </p:nvGrpSpPr>
      <p:grpSpPr>
        <a:xfrm>
          <a:off x="0" y="0"/>
          <a:ext cx="0" cy="0"/>
          <a:chOff x="0" y="0"/>
          <a:chExt cx="0" cy="0"/>
        </a:xfrm>
      </p:grpSpPr>
      <p:sp>
        <p:nvSpPr>
          <p:cNvPr id="87" name="Google Shape;87;p18"/>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rtl="0" algn="l">
              <a:lnSpc>
                <a:spcPct val="114000"/>
              </a:lnSpc>
              <a:spcBef>
                <a:spcPts val="1000"/>
              </a:spcBef>
              <a:spcAft>
                <a:spcPts val="0"/>
              </a:spcAft>
              <a:buClr>
                <a:schemeClr val="dk1"/>
              </a:buClr>
              <a:buSzPts val="2000"/>
              <a:buChar char="•"/>
              <a:defRPr b="0" i="0" sz="2400">
                <a:latin typeface="Arial"/>
                <a:ea typeface="Arial"/>
                <a:cs typeface="Arial"/>
                <a:sym typeface="Arial"/>
              </a:defRPr>
            </a:lvl1pPr>
            <a:lvl2pPr indent="-342900" lvl="1" marL="9144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8" name="Google Shape;88;p18"/>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89" name="Google Shape;89;p18"/>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12">
  <p:cSld name="2_Title, Subtitle &amp; Content 2_11">
    <p:bg>
      <p:bgPr>
        <a:blipFill>
          <a:blip r:embed="rId2">
            <a:alphaModFix/>
          </a:blip>
          <a:stretch>
            <a:fillRect/>
          </a:stretch>
        </a:blipFill>
      </p:bgPr>
    </p:bg>
    <p:spTree>
      <p:nvGrpSpPr>
        <p:cNvPr id="90" name="Shape 90"/>
        <p:cNvGrpSpPr/>
        <p:nvPr/>
      </p:nvGrpSpPr>
      <p:grpSpPr>
        <a:xfrm>
          <a:off x="0" y="0"/>
          <a:ext cx="0" cy="0"/>
          <a:chOff x="0" y="0"/>
          <a:chExt cx="0" cy="0"/>
        </a:xfrm>
      </p:grpSpPr>
      <p:sp>
        <p:nvSpPr>
          <p:cNvPr id="91" name="Google Shape;91;p19"/>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rtl="0" algn="l">
              <a:lnSpc>
                <a:spcPct val="114000"/>
              </a:lnSpc>
              <a:spcBef>
                <a:spcPts val="1000"/>
              </a:spcBef>
              <a:spcAft>
                <a:spcPts val="0"/>
              </a:spcAft>
              <a:buClr>
                <a:schemeClr val="dk1"/>
              </a:buClr>
              <a:buSzPts val="2000"/>
              <a:buChar char="•"/>
              <a:defRPr b="0" i="0" sz="2400">
                <a:latin typeface="Arial"/>
                <a:ea typeface="Arial"/>
                <a:cs typeface="Arial"/>
                <a:sym typeface="Arial"/>
              </a:defRPr>
            </a:lvl1pPr>
            <a:lvl2pPr indent="-342900" lvl="1" marL="9144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92" name="Google Shape;92;p19"/>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93" name="Google Shape;93;p19"/>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13">
  <p:cSld name="2_Title, Subtitle &amp; Content 2_12">
    <p:bg>
      <p:bgPr>
        <a:blipFill>
          <a:blip r:embed="rId2">
            <a:alphaModFix/>
          </a:blip>
          <a:stretch>
            <a:fillRect/>
          </a:stretch>
        </a:blipFill>
      </p:bgPr>
    </p:bg>
    <p:spTree>
      <p:nvGrpSpPr>
        <p:cNvPr id="94" name="Shape 94"/>
        <p:cNvGrpSpPr/>
        <p:nvPr/>
      </p:nvGrpSpPr>
      <p:grpSpPr>
        <a:xfrm>
          <a:off x="0" y="0"/>
          <a:ext cx="0" cy="0"/>
          <a:chOff x="0" y="0"/>
          <a:chExt cx="0" cy="0"/>
        </a:xfrm>
      </p:grpSpPr>
      <p:sp>
        <p:nvSpPr>
          <p:cNvPr id="95" name="Google Shape;95;p20"/>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rtl="0" algn="l">
              <a:lnSpc>
                <a:spcPct val="114000"/>
              </a:lnSpc>
              <a:spcBef>
                <a:spcPts val="1000"/>
              </a:spcBef>
              <a:spcAft>
                <a:spcPts val="0"/>
              </a:spcAft>
              <a:buClr>
                <a:schemeClr val="dk1"/>
              </a:buClr>
              <a:buSzPts val="2000"/>
              <a:buChar char="•"/>
              <a:defRPr b="0" i="0" sz="2400">
                <a:latin typeface="Arial"/>
                <a:ea typeface="Arial"/>
                <a:cs typeface="Arial"/>
                <a:sym typeface="Arial"/>
              </a:defRPr>
            </a:lvl1pPr>
            <a:lvl2pPr indent="-342900" lvl="1" marL="9144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96" name="Google Shape;96;p20"/>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97" name="Google Shape;97;p20"/>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p:cSld name="Section">
    <p:bg>
      <p:bgPr>
        <a:blipFill>
          <a:blip r:embed="rId2">
            <a:alphaModFix/>
          </a:blip>
          <a:stretch>
            <a:fillRect/>
          </a:stretch>
        </a:blipFill>
      </p:bgPr>
    </p:bg>
    <p:spTree>
      <p:nvGrpSpPr>
        <p:cNvPr id="20" name="Shape 20"/>
        <p:cNvGrpSpPr/>
        <p:nvPr/>
      </p:nvGrpSpPr>
      <p:grpSpPr>
        <a:xfrm>
          <a:off x="0" y="0"/>
          <a:ext cx="0" cy="0"/>
          <a:chOff x="0" y="0"/>
          <a:chExt cx="0" cy="0"/>
        </a:xfrm>
      </p:grpSpPr>
      <p:sp>
        <p:nvSpPr>
          <p:cNvPr id="21" name="Google Shape;21;p3"/>
          <p:cNvSpPr txBox="1"/>
          <p:nvPr>
            <p:ph type="title"/>
          </p:nvPr>
        </p:nvSpPr>
        <p:spPr>
          <a:xfrm>
            <a:off x="972127" y="1835088"/>
            <a:ext cx="10515600" cy="873638"/>
          </a:xfrm>
          <a:prstGeom prst="rect">
            <a:avLst/>
          </a:prstGeom>
          <a:noFill/>
          <a:ln>
            <a:noFill/>
          </a:ln>
        </p:spPr>
        <p:txBody>
          <a:bodyPr anchorCtr="0" anchor="t" bIns="45700" lIns="91425" spcFirstLastPara="1" rIns="91425" wrap="square" tIns="45700">
            <a:noAutofit/>
          </a:bodyPr>
          <a:lstStyle>
            <a:lvl1pPr lvl="0" algn="r">
              <a:lnSpc>
                <a:spcPct val="90000"/>
              </a:lnSpc>
              <a:spcBef>
                <a:spcPts val="0"/>
              </a:spcBef>
              <a:spcAft>
                <a:spcPts val="0"/>
              </a:spcAft>
              <a:buClr>
                <a:schemeClr val="dk1"/>
              </a:buClr>
              <a:buSzPts val="3200"/>
              <a:buFont typeface="Arial"/>
              <a:buNone/>
              <a:defRPr b="0" i="0"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
          <p:cNvSpPr txBox="1"/>
          <p:nvPr>
            <p:ph idx="1" type="body"/>
          </p:nvPr>
        </p:nvSpPr>
        <p:spPr>
          <a:xfrm>
            <a:off x="971550" y="2394856"/>
            <a:ext cx="10515600" cy="381000"/>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1000"/>
              </a:spcBef>
              <a:spcAft>
                <a:spcPts val="0"/>
              </a:spcAft>
              <a:buClr>
                <a:srgbClr val="0066CC"/>
              </a:buClr>
              <a:buSzPts val="2400"/>
              <a:buNone/>
              <a:defRPr b="0" i="0" sz="2400">
                <a:solidFill>
                  <a:srgbClr val="0066CC"/>
                </a:solidFill>
                <a:latin typeface="Arial"/>
                <a:ea typeface="Arial"/>
                <a:cs typeface="Arial"/>
                <a:sym typeface="Arial"/>
              </a:defRPr>
            </a:lvl1pPr>
            <a:lvl2pPr indent="-381000" lvl="1" marL="914400" algn="l">
              <a:lnSpc>
                <a:spcPct val="90000"/>
              </a:lnSpc>
              <a:spcBef>
                <a:spcPts val="500"/>
              </a:spcBef>
              <a:spcAft>
                <a:spcPts val="0"/>
              </a:spcAft>
              <a:buClr>
                <a:schemeClr val="dk2"/>
              </a:buClr>
              <a:buSzPts val="2400"/>
              <a:buChar char="•"/>
              <a:defRPr>
                <a:solidFill>
                  <a:schemeClr val="dk2"/>
                </a:solidFill>
              </a:defRPr>
            </a:lvl2pPr>
            <a:lvl3pPr indent="-355600" lvl="2" marL="1371600" algn="l">
              <a:lnSpc>
                <a:spcPct val="90000"/>
              </a:lnSpc>
              <a:spcBef>
                <a:spcPts val="500"/>
              </a:spcBef>
              <a:spcAft>
                <a:spcPts val="0"/>
              </a:spcAft>
              <a:buClr>
                <a:schemeClr val="dk2"/>
              </a:buClr>
              <a:buSzPts val="2000"/>
              <a:buChar char="•"/>
              <a:defRPr>
                <a:solidFill>
                  <a:schemeClr val="dk2"/>
                </a:solidFill>
              </a:defRPr>
            </a:lvl3pPr>
            <a:lvl4pPr indent="-342900" lvl="3" marL="1828800" algn="l">
              <a:lnSpc>
                <a:spcPct val="90000"/>
              </a:lnSpc>
              <a:spcBef>
                <a:spcPts val="500"/>
              </a:spcBef>
              <a:spcAft>
                <a:spcPts val="0"/>
              </a:spcAft>
              <a:buClr>
                <a:schemeClr val="dk2"/>
              </a:buClr>
              <a:buSzPts val="1800"/>
              <a:buChar char="•"/>
              <a:defRPr>
                <a:solidFill>
                  <a:schemeClr val="dk2"/>
                </a:solidFill>
              </a:defRPr>
            </a:lvl4pPr>
            <a:lvl5pPr indent="-342900" lvl="4" marL="2286000" algn="l">
              <a:lnSpc>
                <a:spcPct val="90000"/>
              </a:lnSpc>
              <a:spcBef>
                <a:spcPts val="500"/>
              </a:spcBef>
              <a:spcAft>
                <a:spcPts val="0"/>
              </a:spcAft>
              <a:buClr>
                <a:schemeClr val="dk2"/>
              </a:buClr>
              <a:buSzPts val="1800"/>
              <a:buChar char="•"/>
              <a:defRPr>
                <a:solidFill>
                  <a:schemeClr val="dk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3"/>
          <p:cNvSpPr txBox="1"/>
          <p:nvPr>
            <p:ph idx="12" type="sldNum"/>
          </p:nvPr>
        </p:nvSpPr>
        <p:spPr>
          <a:xfrm>
            <a:off x="11512550" y="6213474"/>
            <a:ext cx="57785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Lines &amp; Content">
  <p:cSld name="Title 2 Lines &amp; Content">
    <p:bg>
      <p:bgPr>
        <a:blipFill>
          <a:blip r:embed="rId2">
            <a:alphaModFix/>
          </a:blip>
          <a:stretch>
            <a:fillRect/>
          </a:stretch>
        </a:blipFill>
      </p:bgPr>
    </p:bg>
    <p:spTree>
      <p:nvGrpSpPr>
        <p:cNvPr id="98" name="Shape 98"/>
        <p:cNvGrpSpPr/>
        <p:nvPr/>
      </p:nvGrpSpPr>
      <p:grpSpPr>
        <a:xfrm>
          <a:off x="0" y="0"/>
          <a:ext cx="0" cy="0"/>
          <a:chOff x="0" y="0"/>
          <a:chExt cx="0" cy="0"/>
        </a:xfrm>
      </p:grpSpPr>
      <p:sp>
        <p:nvSpPr>
          <p:cNvPr id="99" name="Google Shape;99;p21"/>
          <p:cNvSpPr txBox="1"/>
          <p:nvPr>
            <p:ph type="title"/>
          </p:nvPr>
        </p:nvSpPr>
        <p:spPr>
          <a:xfrm>
            <a:off x="972127" y="347852"/>
            <a:ext cx="10515600" cy="8736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0" name="Google Shape;100;p21"/>
          <p:cNvSpPr txBox="1"/>
          <p:nvPr>
            <p:ph idx="1" type="body"/>
          </p:nvPr>
        </p:nvSpPr>
        <p:spPr>
          <a:xfrm>
            <a:off x="971550" y="1361190"/>
            <a:ext cx="10515600" cy="4432200"/>
          </a:xfrm>
          <a:prstGeom prst="rect">
            <a:avLst/>
          </a:prstGeom>
          <a:noFill/>
          <a:ln>
            <a:noFill/>
          </a:ln>
        </p:spPr>
        <p:txBody>
          <a:bodyPr anchorCtr="0" anchor="t" bIns="45700" lIns="91425" spcFirstLastPara="1" rIns="91425" wrap="square" tIns="45700">
            <a:normAutofit/>
          </a:bodyPr>
          <a:lstStyle>
            <a:lvl1pPr indent="-355600" lvl="0" marL="457200" rtl="0" algn="l">
              <a:lnSpc>
                <a:spcPct val="114000"/>
              </a:lnSpc>
              <a:spcBef>
                <a:spcPts val="1000"/>
              </a:spcBef>
              <a:spcAft>
                <a:spcPts val="0"/>
              </a:spcAft>
              <a:buClr>
                <a:schemeClr val="dk1"/>
              </a:buClr>
              <a:buSzPts val="2000"/>
              <a:buChar char="•"/>
              <a:defRPr b="0" i="0" sz="2000">
                <a:latin typeface="Arial"/>
                <a:ea typeface="Arial"/>
                <a:cs typeface="Arial"/>
                <a:sym typeface="Arial"/>
              </a:defRPr>
            </a:lvl1pPr>
            <a:lvl2pPr indent="-342900" lvl="1" marL="9144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01" name="Google Shape;101;p21"/>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Clr>
                <a:srgbClr val="464653"/>
              </a:buClr>
              <a:buSzPts val="1600"/>
              <a:buFont typeface="Arial"/>
              <a:buNone/>
              <a:defRPr b="0" i="0" sz="1600" u="none" cap="none" strike="noStrike">
                <a:solidFill>
                  <a:srgbClr val="464653"/>
                </a:solidFill>
                <a:latin typeface="Arial"/>
                <a:ea typeface="Arial"/>
                <a:cs typeface="Arial"/>
                <a:sym typeface="Arial"/>
              </a:defRPr>
            </a:lvl1pPr>
            <a:lvl2pPr indent="0" lvl="1" marL="0" rtl="0" algn="l">
              <a:spcBef>
                <a:spcPts val="0"/>
              </a:spcBef>
              <a:buClr>
                <a:srgbClr val="464653"/>
              </a:buClr>
              <a:buSzPts val="1600"/>
              <a:buFont typeface="Arial"/>
              <a:buNone/>
              <a:defRPr b="0" i="0" sz="1600" u="none" cap="none" strike="noStrike">
                <a:solidFill>
                  <a:srgbClr val="464653"/>
                </a:solidFill>
                <a:latin typeface="Arial"/>
                <a:ea typeface="Arial"/>
                <a:cs typeface="Arial"/>
                <a:sym typeface="Arial"/>
              </a:defRPr>
            </a:lvl2pPr>
            <a:lvl3pPr indent="0" lvl="2" marL="0" rtl="0" algn="l">
              <a:spcBef>
                <a:spcPts val="0"/>
              </a:spcBef>
              <a:buClr>
                <a:srgbClr val="464653"/>
              </a:buClr>
              <a:buSzPts val="1600"/>
              <a:buFont typeface="Arial"/>
              <a:buNone/>
              <a:defRPr b="0" i="0" sz="1600" u="none" cap="none" strike="noStrike">
                <a:solidFill>
                  <a:srgbClr val="464653"/>
                </a:solidFill>
                <a:latin typeface="Arial"/>
                <a:ea typeface="Arial"/>
                <a:cs typeface="Arial"/>
                <a:sym typeface="Arial"/>
              </a:defRPr>
            </a:lvl3pPr>
            <a:lvl4pPr indent="0" lvl="3" marL="0" rtl="0" algn="l">
              <a:spcBef>
                <a:spcPts val="0"/>
              </a:spcBef>
              <a:buClr>
                <a:srgbClr val="464653"/>
              </a:buClr>
              <a:buSzPts val="1600"/>
              <a:buFont typeface="Arial"/>
              <a:buNone/>
              <a:defRPr b="0" i="0" sz="1600" u="none" cap="none" strike="noStrike">
                <a:solidFill>
                  <a:srgbClr val="464653"/>
                </a:solidFill>
                <a:latin typeface="Arial"/>
                <a:ea typeface="Arial"/>
                <a:cs typeface="Arial"/>
                <a:sym typeface="Arial"/>
              </a:defRPr>
            </a:lvl4pPr>
            <a:lvl5pPr indent="0" lvl="4" marL="0" rtl="0" algn="l">
              <a:spcBef>
                <a:spcPts val="0"/>
              </a:spcBef>
              <a:buClr>
                <a:srgbClr val="464653"/>
              </a:buClr>
              <a:buSzPts val="1600"/>
              <a:buFont typeface="Arial"/>
              <a:buNone/>
              <a:defRPr b="0" i="0" sz="1600" u="none" cap="none" strike="noStrike">
                <a:solidFill>
                  <a:srgbClr val="464653"/>
                </a:solidFill>
                <a:latin typeface="Arial"/>
                <a:ea typeface="Arial"/>
                <a:cs typeface="Arial"/>
                <a:sym typeface="Arial"/>
              </a:defRPr>
            </a:lvl5pPr>
            <a:lvl6pPr indent="0" lvl="5" marL="0" rtl="0" algn="l">
              <a:spcBef>
                <a:spcPts val="0"/>
              </a:spcBef>
              <a:buClr>
                <a:srgbClr val="464653"/>
              </a:buClr>
              <a:buSzPts val="1600"/>
              <a:buFont typeface="Arial"/>
              <a:buNone/>
              <a:defRPr b="0" i="0" sz="1600" u="none" cap="none" strike="noStrike">
                <a:solidFill>
                  <a:srgbClr val="464653"/>
                </a:solidFill>
                <a:latin typeface="Arial"/>
                <a:ea typeface="Arial"/>
                <a:cs typeface="Arial"/>
                <a:sym typeface="Arial"/>
              </a:defRPr>
            </a:lvl6pPr>
            <a:lvl7pPr indent="0" lvl="6" marL="0" rtl="0" algn="l">
              <a:spcBef>
                <a:spcPts val="0"/>
              </a:spcBef>
              <a:buClr>
                <a:srgbClr val="464653"/>
              </a:buClr>
              <a:buSzPts val="1600"/>
              <a:buFont typeface="Arial"/>
              <a:buNone/>
              <a:defRPr b="0" i="0" sz="1600" u="none" cap="none" strike="noStrike">
                <a:solidFill>
                  <a:srgbClr val="464653"/>
                </a:solidFill>
                <a:latin typeface="Arial"/>
                <a:ea typeface="Arial"/>
                <a:cs typeface="Arial"/>
                <a:sym typeface="Arial"/>
              </a:defRPr>
            </a:lvl7pPr>
            <a:lvl8pPr indent="0" lvl="7" marL="0" rtl="0" algn="l">
              <a:spcBef>
                <a:spcPts val="0"/>
              </a:spcBef>
              <a:buClr>
                <a:srgbClr val="464653"/>
              </a:buClr>
              <a:buSzPts val="1600"/>
              <a:buFont typeface="Arial"/>
              <a:buNone/>
              <a:defRPr b="0" i="0" sz="1600" u="none" cap="none" strike="noStrike">
                <a:solidFill>
                  <a:srgbClr val="464653"/>
                </a:solidFill>
                <a:latin typeface="Arial"/>
                <a:ea typeface="Arial"/>
                <a:cs typeface="Arial"/>
                <a:sym typeface="Arial"/>
              </a:defRPr>
            </a:lvl8pPr>
            <a:lvl9pPr indent="0" lvl="8" marL="0" rtl="0" algn="l">
              <a:spcBef>
                <a:spcPts val="0"/>
              </a:spcBef>
              <a:buClr>
                <a:srgbClr val="464653"/>
              </a:buClr>
              <a:buSzPts val="1600"/>
              <a:buFont typeface="Arial"/>
              <a:buNone/>
              <a:defRPr b="0" i="0" sz="1600" u="none" cap="none" strike="noStrike">
                <a:solidFill>
                  <a:srgbClr val="464653"/>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14">
  <p:cSld name="2_Title, Subtitle &amp; Content 2_13">
    <p:bg>
      <p:bgPr>
        <a:blipFill>
          <a:blip r:embed="rId2">
            <a:alphaModFix/>
          </a:blip>
          <a:stretch>
            <a:fillRect/>
          </a:stretch>
        </a:blipFill>
      </p:bgPr>
    </p:bg>
    <p:spTree>
      <p:nvGrpSpPr>
        <p:cNvPr id="102" name="Shape 102"/>
        <p:cNvGrpSpPr/>
        <p:nvPr/>
      </p:nvGrpSpPr>
      <p:grpSpPr>
        <a:xfrm>
          <a:off x="0" y="0"/>
          <a:ext cx="0" cy="0"/>
          <a:chOff x="0" y="0"/>
          <a:chExt cx="0" cy="0"/>
        </a:xfrm>
      </p:grpSpPr>
      <p:sp>
        <p:nvSpPr>
          <p:cNvPr id="103" name="Google Shape;103;p22"/>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Autofit/>
          </a:bodyPr>
          <a:lstStyle>
            <a:lvl1pPr indent="-355600" lvl="0" marL="457200" rtl="0" algn="l">
              <a:lnSpc>
                <a:spcPct val="114000"/>
              </a:lnSpc>
              <a:spcBef>
                <a:spcPts val="1000"/>
              </a:spcBef>
              <a:spcAft>
                <a:spcPts val="0"/>
              </a:spcAft>
              <a:buClr>
                <a:schemeClr val="dk1"/>
              </a:buClr>
              <a:buSzPts val="2000"/>
              <a:buChar char="•"/>
              <a:defRPr b="0" i="0" sz="2400">
                <a:latin typeface="Arial"/>
                <a:ea typeface="Arial"/>
                <a:cs typeface="Arial"/>
                <a:sym typeface="Arial"/>
              </a:defRPr>
            </a:lvl1pPr>
            <a:lvl2pPr indent="-342900" lvl="1" marL="9144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04" name="Google Shape;104;p22"/>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05" name="Google Shape;105;p22"/>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1 1">
  <p:cSld name="2_Title, Subtitle &amp; Content_1">
    <p:bg>
      <p:bgPr>
        <a:blipFill>
          <a:blip r:embed="rId2">
            <a:alphaModFix/>
          </a:blip>
          <a:stretch>
            <a:fillRect/>
          </a:stretch>
        </a:blipFill>
      </p:bgPr>
    </p:bg>
    <p:spTree>
      <p:nvGrpSpPr>
        <p:cNvPr id="106" name="Shape 106"/>
        <p:cNvGrpSpPr/>
        <p:nvPr/>
      </p:nvGrpSpPr>
      <p:grpSpPr>
        <a:xfrm>
          <a:off x="0" y="0"/>
          <a:ext cx="0" cy="0"/>
          <a:chOff x="0" y="0"/>
          <a:chExt cx="0" cy="0"/>
        </a:xfrm>
      </p:grpSpPr>
      <p:sp>
        <p:nvSpPr>
          <p:cNvPr id="107" name="Google Shape;107;p23"/>
          <p:cNvSpPr txBox="1"/>
          <p:nvPr>
            <p:ph idx="1" type="body"/>
          </p:nvPr>
        </p:nvSpPr>
        <p:spPr>
          <a:xfrm>
            <a:off x="971550" y="1361190"/>
            <a:ext cx="10515600" cy="4432200"/>
          </a:xfrm>
          <a:prstGeom prst="rect">
            <a:avLst/>
          </a:prstGeom>
          <a:noFill/>
          <a:ln>
            <a:noFill/>
          </a:ln>
        </p:spPr>
        <p:txBody>
          <a:bodyPr anchorCtr="0" anchor="t" bIns="45700" lIns="91425" spcFirstLastPara="1" rIns="91425" wrap="square" tIns="45700">
            <a:noAutofit/>
          </a:bodyPr>
          <a:lstStyle>
            <a:lvl1pPr indent="-355600" lvl="0" marL="457200" rtl="0" algn="l">
              <a:lnSpc>
                <a:spcPct val="114000"/>
              </a:lnSpc>
              <a:spcBef>
                <a:spcPts val="1000"/>
              </a:spcBef>
              <a:spcAft>
                <a:spcPts val="0"/>
              </a:spcAft>
              <a:buClr>
                <a:schemeClr val="dk1"/>
              </a:buClr>
              <a:buSzPts val="2000"/>
              <a:buChar char="•"/>
              <a:defRPr b="0" i="0" sz="2400">
                <a:latin typeface="Arial"/>
                <a:ea typeface="Arial"/>
                <a:cs typeface="Arial"/>
                <a:sym typeface="Arial"/>
              </a:defRPr>
            </a:lvl1pPr>
            <a:lvl2pPr indent="-342900" lvl="1" marL="9144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08" name="Google Shape;108;p23"/>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09" name="Google Shape;109;p23"/>
          <p:cNvSpPr txBox="1"/>
          <p:nvPr>
            <p:ph idx="2" type="body"/>
          </p:nvPr>
        </p:nvSpPr>
        <p:spPr>
          <a:xfrm>
            <a:off x="849630" y="838200"/>
            <a:ext cx="10515600" cy="5229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1000"/>
              </a:spcBef>
              <a:spcAft>
                <a:spcPts val="0"/>
              </a:spcAft>
              <a:buClr>
                <a:srgbClr val="0066CC"/>
              </a:buClr>
              <a:buSzPts val="2200"/>
              <a:buNone/>
              <a:defRPr b="0" i="0" sz="2200">
                <a:solidFill>
                  <a:srgbClr val="0066CC"/>
                </a:solidFill>
                <a:latin typeface="Arial"/>
                <a:ea typeface="Arial"/>
                <a:cs typeface="Arial"/>
                <a:sym typeface="Arial"/>
              </a:defRPr>
            </a:lvl1pPr>
            <a:lvl2pPr indent="-381000" lvl="1" marL="914400" rtl="0" algn="l">
              <a:lnSpc>
                <a:spcPct val="90000"/>
              </a:lnSpc>
              <a:spcBef>
                <a:spcPts val="500"/>
              </a:spcBef>
              <a:spcAft>
                <a:spcPts val="0"/>
              </a:spcAft>
              <a:buClr>
                <a:schemeClr val="dk2"/>
              </a:buClr>
              <a:buSzPts val="2400"/>
              <a:buChar char="•"/>
              <a:defRPr>
                <a:solidFill>
                  <a:schemeClr val="dk2"/>
                </a:solidFill>
              </a:defRPr>
            </a:lvl2pPr>
            <a:lvl3pPr indent="-355600" lvl="2" marL="1371600" rtl="0" algn="l">
              <a:lnSpc>
                <a:spcPct val="90000"/>
              </a:lnSpc>
              <a:spcBef>
                <a:spcPts val="500"/>
              </a:spcBef>
              <a:spcAft>
                <a:spcPts val="0"/>
              </a:spcAft>
              <a:buClr>
                <a:schemeClr val="dk2"/>
              </a:buClr>
              <a:buSzPts val="2000"/>
              <a:buChar char="•"/>
              <a:defRPr>
                <a:solidFill>
                  <a:schemeClr val="dk2"/>
                </a:solidFill>
              </a:defRPr>
            </a:lvl3pPr>
            <a:lvl4pPr indent="-342900" lvl="3" marL="1828800" rtl="0" algn="l">
              <a:lnSpc>
                <a:spcPct val="90000"/>
              </a:lnSpc>
              <a:spcBef>
                <a:spcPts val="500"/>
              </a:spcBef>
              <a:spcAft>
                <a:spcPts val="0"/>
              </a:spcAft>
              <a:buClr>
                <a:schemeClr val="dk2"/>
              </a:buClr>
              <a:buSzPts val="1800"/>
              <a:buChar char="•"/>
              <a:defRPr>
                <a:solidFill>
                  <a:schemeClr val="dk2"/>
                </a:solidFill>
              </a:defRPr>
            </a:lvl4pPr>
            <a:lvl5pPr indent="-342900" lvl="4" marL="2286000" rtl="0" algn="l">
              <a:lnSpc>
                <a:spcPct val="90000"/>
              </a:lnSpc>
              <a:spcBef>
                <a:spcPts val="500"/>
              </a:spcBef>
              <a:spcAft>
                <a:spcPts val="0"/>
              </a:spcAft>
              <a:buClr>
                <a:schemeClr val="dk2"/>
              </a:buClr>
              <a:buSzPts val="1800"/>
              <a:buChar char="•"/>
              <a:defRPr>
                <a:solidFill>
                  <a:schemeClr val="dk2"/>
                </a:solidFill>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10" name="Google Shape;110;p23"/>
          <p:cNvSpPr txBox="1"/>
          <p:nvPr>
            <p:ph type="title"/>
          </p:nvPr>
        </p:nvSpPr>
        <p:spPr>
          <a:xfrm>
            <a:off x="972127" y="347852"/>
            <a:ext cx="10515600" cy="1013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15">
  <p:cSld name="2_Title, Subtitle &amp; Content 2_14">
    <p:bg>
      <p:bgPr>
        <a:blipFill>
          <a:blip r:embed="rId2">
            <a:alphaModFix/>
          </a:blip>
          <a:stretch>
            <a:fillRect/>
          </a:stretch>
        </a:blipFill>
      </p:bgPr>
    </p:bg>
    <p:spTree>
      <p:nvGrpSpPr>
        <p:cNvPr id="111" name="Shape 111"/>
        <p:cNvGrpSpPr/>
        <p:nvPr/>
      </p:nvGrpSpPr>
      <p:grpSpPr>
        <a:xfrm>
          <a:off x="0" y="0"/>
          <a:ext cx="0" cy="0"/>
          <a:chOff x="0" y="0"/>
          <a:chExt cx="0" cy="0"/>
        </a:xfrm>
      </p:grpSpPr>
      <p:sp>
        <p:nvSpPr>
          <p:cNvPr id="112" name="Google Shape;112;p24"/>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rtl="0" algn="l">
              <a:lnSpc>
                <a:spcPct val="114000"/>
              </a:lnSpc>
              <a:spcBef>
                <a:spcPts val="1100"/>
              </a:spcBef>
              <a:spcAft>
                <a:spcPts val="0"/>
              </a:spcAft>
              <a:buClr>
                <a:schemeClr val="dk1"/>
              </a:buClr>
              <a:buSzPts val="2000"/>
              <a:buChar char="•"/>
              <a:defRPr b="0" i="0" sz="2400">
                <a:latin typeface="Arial"/>
                <a:ea typeface="Arial"/>
                <a:cs typeface="Arial"/>
                <a:sym typeface="Arial"/>
              </a:defRPr>
            </a:lvl1pPr>
            <a:lvl2pPr indent="-349250" lvl="1" marL="914400" rtl="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2pPr>
            <a:lvl3pPr indent="-349250" lvl="2" marL="1371600" rtl="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3pPr>
            <a:lvl4pPr indent="-349250" lvl="3" marL="1828800" rtl="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4pPr>
            <a:lvl5pPr indent="-349250" lvl="4" marL="2286000" rtl="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113" name="Google Shape;113;p24"/>
          <p:cNvSpPr txBox="1"/>
          <p:nvPr>
            <p:ph idx="12" type="sldNum"/>
          </p:nvPr>
        </p:nvSpPr>
        <p:spPr>
          <a:xfrm>
            <a:off x="11512550" y="6213474"/>
            <a:ext cx="5781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14" name="Google Shape;114;p24"/>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16">
  <p:cSld name="2_Title, Subtitle &amp; Content 2_15">
    <p:bg>
      <p:bgPr>
        <a:blipFill>
          <a:blip r:embed="rId2">
            <a:alphaModFix/>
          </a:blip>
          <a:stretch>
            <a:fillRect/>
          </a:stretch>
        </a:blipFill>
      </p:bgPr>
    </p:bg>
    <p:spTree>
      <p:nvGrpSpPr>
        <p:cNvPr id="115" name="Shape 115"/>
        <p:cNvGrpSpPr/>
        <p:nvPr/>
      </p:nvGrpSpPr>
      <p:grpSpPr>
        <a:xfrm>
          <a:off x="0" y="0"/>
          <a:ext cx="0" cy="0"/>
          <a:chOff x="0" y="0"/>
          <a:chExt cx="0" cy="0"/>
        </a:xfrm>
      </p:grpSpPr>
      <p:sp>
        <p:nvSpPr>
          <p:cNvPr id="116" name="Google Shape;116;p25"/>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rtl="0" algn="l">
              <a:lnSpc>
                <a:spcPct val="114000"/>
              </a:lnSpc>
              <a:spcBef>
                <a:spcPts val="1100"/>
              </a:spcBef>
              <a:spcAft>
                <a:spcPts val="0"/>
              </a:spcAft>
              <a:buClr>
                <a:schemeClr val="dk1"/>
              </a:buClr>
              <a:buSzPts val="2000"/>
              <a:buChar char="•"/>
              <a:defRPr b="0" i="0" sz="2400">
                <a:latin typeface="Arial"/>
                <a:ea typeface="Arial"/>
                <a:cs typeface="Arial"/>
                <a:sym typeface="Arial"/>
              </a:defRPr>
            </a:lvl1pPr>
            <a:lvl2pPr indent="-349250" lvl="1" marL="914400" rtl="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2pPr>
            <a:lvl3pPr indent="-349250" lvl="2" marL="1371600" rtl="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3pPr>
            <a:lvl4pPr indent="-349250" lvl="3" marL="1828800" rtl="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4pPr>
            <a:lvl5pPr indent="-349250" lvl="4" marL="2286000" rtl="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117" name="Google Shape;117;p25"/>
          <p:cNvSpPr txBox="1"/>
          <p:nvPr>
            <p:ph idx="12" type="sldNum"/>
          </p:nvPr>
        </p:nvSpPr>
        <p:spPr>
          <a:xfrm>
            <a:off x="11512550" y="6213474"/>
            <a:ext cx="5781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18" name="Google Shape;118;p25"/>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17">
  <p:cSld name="2_Title, Subtitle &amp; Content 2_16">
    <p:bg>
      <p:bgPr>
        <a:blipFill>
          <a:blip r:embed="rId2">
            <a:alphaModFix/>
          </a:blip>
          <a:stretch>
            <a:fillRect/>
          </a:stretch>
        </a:blipFill>
      </p:bgPr>
    </p:bg>
    <p:spTree>
      <p:nvGrpSpPr>
        <p:cNvPr id="119" name="Shape 119"/>
        <p:cNvGrpSpPr/>
        <p:nvPr/>
      </p:nvGrpSpPr>
      <p:grpSpPr>
        <a:xfrm>
          <a:off x="0" y="0"/>
          <a:ext cx="0" cy="0"/>
          <a:chOff x="0" y="0"/>
          <a:chExt cx="0" cy="0"/>
        </a:xfrm>
      </p:grpSpPr>
      <p:sp>
        <p:nvSpPr>
          <p:cNvPr id="120" name="Google Shape;120;p26"/>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rtl="0" algn="l">
              <a:lnSpc>
                <a:spcPct val="114000"/>
              </a:lnSpc>
              <a:spcBef>
                <a:spcPts val="1100"/>
              </a:spcBef>
              <a:spcAft>
                <a:spcPts val="0"/>
              </a:spcAft>
              <a:buClr>
                <a:schemeClr val="dk1"/>
              </a:buClr>
              <a:buSzPts val="2000"/>
              <a:buChar char="•"/>
              <a:defRPr b="0" i="0" sz="2400">
                <a:latin typeface="Arial"/>
                <a:ea typeface="Arial"/>
                <a:cs typeface="Arial"/>
                <a:sym typeface="Arial"/>
              </a:defRPr>
            </a:lvl1pPr>
            <a:lvl2pPr indent="-349250" lvl="1" marL="914400" rtl="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2pPr>
            <a:lvl3pPr indent="-349250" lvl="2" marL="1371600" rtl="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3pPr>
            <a:lvl4pPr indent="-349250" lvl="3" marL="1828800" rtl="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4pPr>
            <a:lvl5pPr indent="-349250" lvl="4" marL="2286000" rtl="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121" name="Google Shape;121;p26"/>
          <p:cNvSpPr txBox="1"/>
          <p:nvPr>
            <p:ph idx="12" type="sldNum"/>
          </p:nvPr>
        </p:nvSpPr>
        <p:spPr>
          <a:xfrm>
            <a:off x="11512550" y="6213474"/>
            <a:ext cx="5781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22" name="Google Shape;122;p26"/>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18">
  <p:cSld name="2_Title, Subtitle &amp; Content 3">
    <p:bg>
      <p:bgPr>
        <a:blipFill>
          <a:blip r:embed="rId2">
            <a:alphaModFix/>
          </a:blip>
          <a:stretch>
            <a:fillRect/>
          </a:stretch>
        </a:blipFill>
      </p:bgPr>
    </p:bg>
    <p:spTree>
      <p:nvGrpSpPr>
        <p:cNvPr id="123" name="Shape 123"/>
        <p:cNvGrpSpPr/>
        <p:nvPr/>
      </p:nvGrpSpPr>
      <p:grpSpPr>
        <a:xfrm>
          <a:off x="0" y="0"/>
          <a:ext cx="0" cy="0"/>
          <a:chOff x="0" y="0"/>
          <a:chExt cx="0" cy="0"/>
        </a:xfrm>
      </p:grpSpPr>
      <p:sp>
        <p:nvSpPr>
          <p:cNvPr id="124" name="Google Shape;124;p27"/>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25" name="Google Shape;125;p27"/>
          <p:cNvSpPr txBox="1"/>
          <p:nvPr>
            <p:ph type="title"/>
          </p:nvPr>
        </p:nvSpPr>
        <p:spPr>
          <a:xfrm>
            <a:off x="972127" y="347852"/>
            <a:ext cx="10515600" cy="6051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19">
  <p:cSld name="2_Title, Subtitle &amp; Content 2_17">
    <p:bg>
      <p:bgPr>
        <a:blipFill>
          <a:blip r:embed="rId2">
            <a:alphaModFix/>
          </a:blip>
          <a:stretch>
            <a:fillRect/>
          </a:stretch>
        </a:blipFill>
      </p:bgPr>
    </p:bg>
    <p:spTree>
      <p:nvGrpSpPr>
        <p:cNvPr id="126" name="Shape 126"/>
        <p:cNvGrpSpPr/>
        <p:nvPr/>
      </p:nvGrpSpPr>
      <p:grpSpPr>
        <a:xfrm>
          <a:off x="0" y="0"/>
          <a:ext cx="0" cy="0"/>
          <a:chOff x="0" y="0"/>
          <a:chExt cx="0" cy="0"/>
        </a:xfrm>
      </p:grpSpPr>
      <p:sp>
        <p:nvSpPr>
          <p:cNvPr id="127" name="Google Shape;127;p28"/>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rtl="0" algn="l">
              <a:lnSpc>
                <a:spcPct val="114000"/>
              </a:lnSpc>
              <a:spcBef>
                <a:spcPts val="1100"/>
              </a:spcBef>
              <a:spcAft>
                <a:spcPts val="0"/>
              </a:spcAft>
              <a:buClr>
                <a:schemeClr val="dk1"/>
              </a:buClr>
              <a:buSzPts val="2000"/>
              <a:buChar char="•"/>
              <a:defRPr b="0" i="0" sz="2400">
                <a:latin typeface="Arial"/>
                <a:ea typeface="Arial"/>
                <a:cs typeface="Arial"/>
                <a:sym typeface="Arial"/>
              </a:defRPr>
            </a:lvl1pPr>
            <a:lvl2pPr indent="-349250" lvl="1" marL="914400" rtl="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2pPr>
            <a:lvl3pPr indent="-349250" lvl="2" marL="1371600" rtl="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3pPr>
            <a:lvl4pPr indent="-349250" lvl="3" marL="1828800" rtl="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4pPr>
            <a:lvl5pPr indent="-349250" lvl="4" marL="2286000" rtl="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128" name="Google Shape;128;p28"/>
          <p:cNvSpPr txBox="1"/>
          <p:nvPr>
            <p:ph idx="12" type="sldNum"/>
          </p:nvPr>
        </p:nvSpPr>
        <p:spPr>
          <a:xfrm>
            <a:off x="11512550" y="6213474"/>
            <a:ext cx="5781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29" name="Google Shape;129;p28"/>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20">
  <p:cSld name="2_Title, Subtitle &amp; Content 2_18">
    <p:bg>
      <p:bgPr>
        <a:blipFill>
          <a:blip r:embed="rId2">
            <a:alphaModFix/>
          </a:blip>
          <a:stretch>
            <a:fillRect/>
          </a:stretch>
        </a:blipFill>
      </p:bgPr>
    </p:bg>
    <p:spTree>
      <p:nvGrpSpPr>
        <p:cNvPr id="130" name="Shape 130"/>
        <p:cNvGrpSpPr/>
        <p:nvPr/>
      </p:nvGrpSpPr>
      <p:grpSpPr>
        <a:xfrm>
          <a:off x="0" y="0"/>
          <a:ext cx="0" cy="0"/>
          <a:chOff x="0" y="0"/>
          <a:chExt cx="0" cy="0"/>
        </a:xfrm>
      </p:grpSpPr>
      <p:sp>
        <p:nvSpPr>
          <p:cNvPr id="131" name="Google Shape;131;p29"/>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rtl="0" algn="l">
              <a:lnSpc>
                <a:spcPct val="114000"/>
              </a:lnSpc>
              <a:spcBef>
                <a:spcPts val="1100"/>
              </a:spcBef>
              <a:spcAft>
                <a:spcPts val="0"/>
              </a:spcAft>
              <a:buClr>
                <a:schemeClr val="dk1"/>
              </a:buClr>
              <a:buSzPts val="2000"/>
              <a:buChar char="•"/>
              <a:defRPr b="0" i="0" sz="2400">
                <a:latin typeface="Arial"/>
                <a:ea typeface="Arial"/>
                <a:cs typeface="Arial"/>
                <a:sym typeface="Arial"/>
              </a:defRPr>
            </a:lvl1pPr>
            <a:lvl2pPr indent="-349250" lvl="1" marL="914400" rtl="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2pPr>
            <a:lvl3pPr indent="-349250" lvl="2" marL="1371600" rtl="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3pPr>
            <a:lvl4pPr indent="-349250" lvl="3" marL="1828800" rtl="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4pPr>
            <a:lvl5pPr indent="-349250" lvl="4" marL="2286000" rtl="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132" name="Google Shape;132;p29"/>
          <p:cNvSpPr txBox="1"/>
          <p:nvPr>
            <p:ph idx="12" type="sldNum"/>
          </p:nvPr>
        </p:nvSpPr>
        <p:spPr>
          <a:xfrm>
            <a:off x="11512550" y="6213474"/>
            <a:ext cx="5781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33" name="Google Shape;133;p29"/>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21">
  <p:cSld name="2_Title, Subtitle &amp; Content_2">
    <p:bg>
      <p:bgPr>
        <a:blipFill>
          <a:blip r:embed="rId2">
            <a:alphaModFix/>
          </a:blip>
          <a:stretch>
            <a:fillRect/>
          </a:stretch>
        </a:blipFill>
      </p:bgPr>
    </p:bg>
    <p:spTree>
      <p:nvGrpSpPr>
        <p:cNvPr id="134" name="Shape 134"/>
        <p:cNvGrpSpPr/>
        <p:nvPr/>
      </p:nvGrpSpPr>
      <p:grpSpPr>
        <a:xfrm>
          <a:off x="0" y="0"/>
          <a:ext cx="0" cy="0"/>
          <a:chOff x="0" y="0"/>
          <a:chExt cx="0" cy="0"/>
        </a:xfrm>
      </p:grpSpPr>
      <p:sp>
        <p:nvSpPr>
          <p:cNvPr id="135" name="Google Shape;135;p30"/>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rtl="0" algn="l">
              <a:lnSpc>
                <a:spcPct val="114000"/>
              </a:lnSpc>
              <a:spcBef>
                <a:spcPts val="1000"/>
              </a:spcBef>
              <a:spcAft>
                <a:spcPts val="0"/>
              </a:spcAft>
              <a:buClr>
                <a:schemeClr val="dk1"/>
              </a:buClr>
              <a:buSzPts val="2000"/>
              <a:buChar char="•"/>
              <a:defRPr b="0" i="0" sz="2400">
                <a:latin typeface="Arial"/>
                <a:ea typeface="Arial"/>
                <a:cs typeface="Arial"/>
                <a:sym typeface="Arial"/>
              </a:defRPr>
            </a:lvl1pPr>
            <a:lvl2pPr indent="-342900" lvl="1" marL="9144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36" name="Google Shape;136;p30"/>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37" name="Google Shape;137;p30"/>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p:cSld name="2_Title, Subtitle &amp; Content">
    <p:bg>
      <p:bgPr>
        <a:blipFill>
          <a:blip r:embed="rId2">
            <a:alphaModFix/>
          </a:blip>
          <a:stretch>
            <a:fillRect/>
          </a:stretch>
        </a:blipFill>
      </p:bgPr>
    </p:bg>
    <p:spTree>
      <p:nvGrpSpPr>
        <p:cNvPr id="24" name="Shape 24"/>
        <p:cNvGrpSpPr/>
        <p:nvPr/>
      </p:nvGrpSpPr>
      <p:grpSpPr>
        <a:xfrm>
          <a:off x="0" y="0"/>
          <a:ext cx="0" cy="0"/>
          <a:chOff x="0" y="0"/>
          <a:chExt cx="0" cy="0"/>
        </a:xfrm>
      </p:grpSpPr>
      <p:sp>
        <p:nvSpPr>
          <p:cNvPr id="25" name="Google Shape;25;p4"/>
          <p:cNvSpPr txBox="1"/>
          <p:nvPr>
            <p:ph idx="1" type="body"/>
          </p:nvPr>
        </p:nvSpPr>
        <p:spPr>
          <a:xfrm>
            <a:off x="971550" y="1361190"/>
            <a:ext cx="10515600" cy="4432300"/>
          </a:xfrm>
          <a:prstGeom prst="rect">
            <a:avLst/>
          </a:prstGeom>
          <a:noFill/>
          <a:ln>
            <a:noFill/>
          </a:ln>
        </p:spPr>
        <p:txBody>
          <a:bodyPr anchorCtr="0" anchor="t" bIns="45700" lIns="91425" spcFirstLastPara="1" rIns="91425" wrap="square" tIns="45700">
            <a:noAutofit/>
          </a:bodyPr>
          <a:lstStyle>
            <a:lvl1pPr indent="-355600" lvl="0" marL="457200" algn="l">
              <a:lnSpc>
                <a:spcPct val="114000"/>
              </a:lnSpc>
              <a:spcBef>
                <a:spcPts val="1000"/>
              </a:spcBef>
              <a:spcAft>
                <a:spcPts val="0"/>
              </a:spcAft>
              <a:buClr>
                <a:schemeClr val="dk1"/>
              </a:buClr>
              <a:buSzPts val="2000"/>
              <a:buChar char="•"/>
              <a:defRPr b="0" i="0" sz="2400">
                <a:latin typeface="Arial"/>
                <a:ea typeface="Arial"/>
                <a:cs typeface="Arial"/>
                <a:sym typeface="Arial"/>
              </a:defRPr>
            </a:lvl1pPr>
            <a:lvl2pPr indent="-342900" lvl="1" marL="9144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4"/>
          <p:cNvSpPr txBox="1"/>
          <p:nvPr>
            <p:ph idx="12" type="sldNum"/>
          </p:nvPr>
        </p:nvSpPr>
        <p:spPr>
          <a:xfrm>
            <a:off x="11512550" y="6213474"/>
            <a:ext cx="57785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7" name="Google Shape;27;p4"/>
          <p:cNvSpPr txBox="1"/>
          <p:nvPr>
            <p:ph idx="2" type="body"/>
          </p:nvPr>
        </p:nvSpPr>
        <p:spPr>
          <a:xfrm>
            <a:off x="849630" y="838200"/>
            <a:ext cx="10515600" cy="52299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rgbClr val="0066CC"/>
              </a:buClr>
              <a:buSzPts val="2200"/>
              <a:buNone/>
              <a:defRPr b="0" i="0" sz="2200">
                <a:solidFill>
                  <a:srgbClr val="0066CC"/>
                </a:solidFill>
                <a:latin typeface="Arial"/>
                <a:ea typeface="Arial"/>
                <a:cs typeface="Arial"/>
                <a:sym typeface="Arial"/>
              </a:defRPr>
            </a:lvl1pPr>
            <a:lvl2pPr indent="-381000" lvl="1" marL="914400" algn="l">
              <a:lnSpc>
                <a:spcPct val="90000"/>
              </a:lnSpc>
              <a:spcBef>
                <a:spcPts val="500"/>
              </a:spcBef>
              <a:spcAft>
                <a:spcPts val="0"/>
              </a:spcAft>
              <a:buClr>
                <a:schemeClr val="dk2"/>
              </a:buClr>
              <a:buSzPts val="2400"/>
              <a:buChar char="•"/>
              <a:defRPr>
                <a:solidFill>
                  <a:schemeClr val="dk2"/>
                </a:solidFill>
              </a:defRPr>
            </a:lvl2pPr>
            <a:lvl3pPr indent="-355600" lvl="2" marL="1371600" algn="l">
              <a:lnSpc>
                <a:spcPct val="90000"/>
              </a:lnSpc>
              <a:spcBef>
                <a:spcPts val="500"/>
              </a:spcBef>
              <a:spcAft>
                <a:spcPts val="0"/>
              </a:spcAft>
              <a:buClr>
                <a:schemeClr val="dk2"/>
              </a:buClr>
              <a:buSzPts val="2000"/>
              <a:buChar char="•"/>
              <a:defRPr>
                <a:solidFill>
                  <a:schemeClr val="dk2"/>
                </a:solidFill>
              </a:defRPr>
            </a:lvl3pPr>
            <a:lvl4pPr indent="-342900" lvl="3" marL="1828800" algn="l">
              <a:lnSpc>
                <a:spcPct val="90000"/>
              </a:lnSpc>
              <a:spcBef>
                <a:spcPts val="500"/>
              </a:spcBef>
              <a:spcAft>
                <a:spcPts val="0"/>
              </a:spcAft>
              <a:buClr>
                <a:schemeClr val="dk2"/>
              </a:buClr>
              <a:buSzPts val="1800"/>
              <a:buChar char="•"/>
              <a:defRPr>
                <a:solidFill>
                  <a:schemeClr val="dk2"/>
                </a:solidFill>
              </a:defRPr>
            </a:lvl4pPr>
            <a:lvl5pPr indent="-342900" lvl="4" marL="2286000" algn="l">
              <a:lnSpc>
                <a:spcPct val="90000"/>
              </a:lnSpc>
              <a:spcBef>
                <a:spcPts val="500"/>
              </a:spcBef>
              <a:spcAft>
                <a:spcPts val="0"/>
              </a:spcAft>
              <a:buClr>
                <a:schemeClr val="dk2"/>
              </a:buClr>
              <a:buSzPts val="1800"/>
              <a:buChar char="•"/>
              <a:defRPr>
                <a:solidFill>
                  <a:schemeClr val="dk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4"/>
          <p:cNvSpPr txBox="1"/>
          <p:nvPr>
            <p:ph type="title"/>
          </p:nvPr>
        </p:nvSpPr>
        <p:spPr>
          <a:xfrm>
            <a:off x="972127" y="347852"/>
            <a:ext cx="10515600" cy="101333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22">
  <p:cSld name="2_Title, Subtitle &amp; Content_3">
    <p:bg>
      <p:bgPr>
        <a:blipFill>
          <a:blip r:embed="rId2">
            <a:alphaModFix/>
          </a:blip>
          <a:stretch>
            <a:fillRect/>
          </a:stretch>
        </a:blipFill>
      </p:bgPr>
    </p:bg>
    <p:spTree>
      <p:nvGrpSpPr>
        <p:cNvPr id="138" name="Shape 138"/>
        <p:cNvGrpSpPr/>
        <p:nvPr/>
      </p:nvGrpSpPr>
      <p:grpSpPr>
        <a:xfrm>
          <a:off x="0" y="0"/>
          <a:ext cx="0" cy="0"/>
          <a:chOff x="0" y="0"/>
          <a:chExt cx="0" cy="0"/>
        </a:xfrm>
      </p:grpSpPr>
      <p:sp>
        <p:nvSpPr>
          <p:cNvPr id="139" name="Google Shape;139;p31"/>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rtl="0" algn="l">
              <a:lnSpc>
                <a:spcPct val="114000"/>
              </a:lnSpc>
              <a:spcBef>
                <a:spcPts val="1000"/>
              </a:spcBef>
              <a:spcAft>
                <a:spcPts val="0"/>
              </a:spcAft>
              <a:buClr>
                <a:schemeClr val="dk1"/>
              </a:buClr>
              <a:buSzPts val="2000"/>
              <a:buChar char="•"/>
              <a:defRPr b="0" i="0" sz="2400">
                <a:latin typeface="Arial"/>
                <a:ea typeface="Arial"/>
                <a:cs typeface="Arial"/>
                <a:sym typeface="Arial"/>
              </a:defRPr>
            </a:lvl1pPr>
            <a:lvl2pPr indent="-342900" lvl="1" marL="9144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40" name="Google Shape;140;p31"/>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41" name="Google Shape;141;p31"/>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23">
  <p:cSld name="2_Title, Subtitle &amp; Content 2_19">
    <p:bg>
      <p:bgPr>
        <a:blipFill>
          <a:blip r:embed="rId2">
            <a:alphaModFix/>
          </a:blip>
          <a:stretch>
            <a:fillRect/>
          </a:stretch>
        </a:blipFill>
      </p:bgPr>
    </p:bg>
    <p:spTree>
      <p:nvGrpSpPr>
        <p:cNvPr id="142" name="Shape 142"/>
        <p:cNvGrpSpPr/>
        <p:nvPr/>
      </p:nvGrpSpPr>
      <p:grpSpPr>
        <a:xfrm>
          <a:off x="0" y="0"/>
          <a:ext cx="0" cy="0"/>
          <a:chOff x="0" y="0"/>
          <a:chExt cx="0" cy="0"/>
        </a:xfrm>
      </p:grpSpPr>
      <p:sp>
        <p:nvSpPr>
          <p:cNvPr id="143" name="Google Shape;143;p32"/>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rtl="0" algn="l">
              <a:lnSpc>
                <a:spcPct val="114000"/>
              </a:lnSpc>
              <a:spcBef>
                <a:spcPts val="1100"/>
              </a:spcBef>
              <a:spcAft>
                <a:spcPts val="0"/>
              </a:spcAft>
              <a:buClr>
                <a:schemeClr val="dk1"/>
              </a:buClr>
              <a:buSzPts val="2000"/>
              <a:buChar char="•"/>
              <a:defRPr b="0" i="0" sz="2400">
                <a:latin typeface="Arial"/>
                <a:ea typeface="Arial"/>
                <a:cs typeface="Arial"/>
                <a:sym typeface="Arial"/>
              </a:defRPr>
            </a:lvl1pPr>
            <a:lvl2pPr indent="-349250" lvl="1" marL="914400" rtl="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2pPr>
            <a:lvl3pPr indent="-349250" lvl="2" marL="1371600" rtl="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3pPr>
            <a:lvl4pPr indent="-349250" lvl="3" marL="1828800" rtl="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4pPr>
            <a:lvl5pPr indent="-349250" lvl="4" marL="2286000" rtl="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144" name="Google Shape;144;p32"/>
          <p:cNvSpPr txBox="1"/>
          <p:nvPr>
            <p:ph idx="12" type="sldNum"/>
          </p:nvPr>
        </p:nvSpPr>
        <p:spPr>
          <a:xfrm>
            <a:off x="11512550" y="6213474"/>
            <a:ext cx="5781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45" name="Google Shape;145;p32"/>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24">
  <p:cSld name="2_Title, Subtitle &amp; Content_4">
    <p:bg>
      <p:bgPr>
        <a:blipFill>
          <a:blip r:embed="rId2">
            <a:alphaModFix/>
          </a:blip>
          <a:stretch>
            <a:fillRect/>
          </a:stretch>
        </a:blipFill>
      </p:bgPr>
    </p:bg>
    <p:spTree>
      <p:nvGrpSpPr>
        <p:cNvPr id="146" name="Shape 146"/>
        <p:cNvGrpSpPr/>
        <p:nvPr/>
      </p:nvGrpSpPr>
      <p:grpSpPr>
        <a:xfrm>
          <a:off x="0" y="0"/>
          <a:ext cx="0" cy="0"/>
          <a:chOff x="0" y="0"/>
          <a:chExt cx="0" cy="0"/>
        </a:xfrm>
      </p:grpSpPr>
      <p:sp>
        <p:nvSpPr>
          <p:cNvPr id="147" name="Google Shape;147;p33"/>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48" name="Google Shape;148;p33"/>
          <p:cNvSpPr txBox="1"/>
          <p:nvPr>
            <p:ph type="title"/>
          </p:nvPr>
        </p:nvSpPr>
        <p:spPr>
          <a:xfrm>
            <a:off x="972127" y="347852"/>
            <a:ext cx="10515600" cy="6051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1 2">
  <p:cSld name="1_Title, Subtitle &amp; Content">
    <p:bg>
      <p:bgPr>
        <a:blipFill>
          <a:blip r:embed="rId2">
            <a:alphaModFix/>
          </a:blip>
          <a:stretch>
            <a:fillRect/>
          </a:stretch>
        </a:blipFill>
      </p:bgPr>
    </p:bg>
    <p:spTree>
      <p:nvGrpSpPr>
        <p:cNvPr id="149" name="Shape 149"/>
        <p:cNvGrpSpPr/>
        <p:nvPr/>
      </p:nvGrpSpPr>
      <p:grpSpPr>
        <a:xfrm>
          <a:off x="0" y="0"/>
          <a:ext cx="0" cy="0"/>
          <a:chOff x="0" y="0"/>
          <a:chExt cx="0" cy="0"/>
        </a:xfrm>
      </p:grpSpPr>
      <p:sp>
        <p:nvSpPr>
          <p:cNvPr id="150" name="Google Shape;150;p34"/>
          <p:cNvSpPr txBox="1"/>
          <p:nvPr>
            <p:ph idx="1" type="body"/>
          </p:nvPr>
        </p:nvSpPr>
        <p:spPr>
          <a:xfrm>
            <a:off x="971550" y="1361190"/>
            <a:ext cx="10515600" cy="4432200"/>
          </a:xfrm>
          <a:prstGeom prst="rect">
            <a:avLst/>
          </a:prstGeom>
          <a:noFill/>
          <a:ln>
            <a:noFill/>
          </a:ln>
        </p:spPr>
        <p:txBody>
          <a:bodyPr anchorCtr="0" anchor="t" bIns="45700" lIns="91425" spcFirstLastPara="1" rIns="91425" wrap="square" tIns="45700">
            <a:normAutofit/>
          </a:bodyPr>
          <a:lstStyle>
            <a:lvl1pPr indent="-355600" lvl="0" marL="457200" rtl="0" algn="l">
              <a:lnSpc>
                <a:spcPct val="114000"/>
              </a:lnSpc>
              <a:spcBef>
                <a:spcPts val="1000"/>
              </a:spcBef>
              <a:spcAft>
                <a:spcPts val="0"/>
              </a:spcAft>
              <a:buClr>
                <a:schemeClr val="dk1"/>
              </a:buClr>
              <a:buSzPts val="2000"/>
              <a:buChar char="•"/>
              <a:defRPr b="0" i="0" sz="2000">
                <a:latin typeface="Arial"/>
                <a:ea typeface="Arial"/>
                <a:cs typeface="Arial"/>
                <a:sym typeface="Arial"/>
              </a:defRPr>
            </a:lvl1pPr>
            <a:lvl2pPr indent="-342900" lvl="1" marL="9144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51" name="Google Shape;151;p34"/>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1pPr>
            <a:lvl2pPr indent="0" lvl="1" marL="0" marR="0" rtl="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2pPr>
            <a:lvl3pPr indent="0" lvl="2" marL="0" marR="0" rtl="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3pPr>
            <a:lvl4pPr indent="0" lvl="3" marL="0" marR="0" rtl="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4pPr>
            <a:lvl5pPr indent="0" lvl="4" marL="0" marR="0" rtl="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5pPr>
            <a:lvl6pPr indent="0" lvl="5" marL="0" marR="0" rtl="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6pPr>
            <a:lvl7pPr indent="0" lvl="6" marL="0" marR="0" rtl="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7pPr>
            <a:lvl8pPr indent="0" lvl="7" marL="0" marR="0" rtl="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8pPr>
            <a:lvl9pPr indent="0" lvl="8" marL="0" marR="0" rtl="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52" name="Google Shape;152;p34"/>
          <p:cNvSpPr txBox="1"/>
          <p:nvPr>
            <p:ph idx="2" type="body"/>
          </p:nvPr>
        </p:nvSpPr>
        <p:spPr>
          <a:xfrm>
            <a:off x="849630" y="838200"/>
            <a:ext cx="10515600" cy="5229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1000"/>
              </a:spcBef>
              <a:spcAft>
                <a:spcPts val="0"/>
              </a:spcAft>
              <a:buClr>
                <a:srgbClr val="0066CC"/>
              </a:buClr>
              <a:buSzPts val="2200"/>
              <a:buNone/>
              <a:defRPr b="0" i="0" sz="2200">
                <a:solidFill>
                  <a:srgbClr val="0066CC"/>
                </a:solidFill>
                <a:latin typeface="Arial"/>
                <a:ea typeface="Arial"/>
                <a:cs typeface="Arial"/>
                <a:sym typeface="Arial"/>
              </a:defRPr>
            </a:lvl1pPr>
            <a:lvl2pPr indent="-381000" lvl="1" marL="914400" rtl="0" algn="l">
              <a:lnSpc>
                <a:spcPct val="90000"/>
              </a:lnSpc>
              <a:spcBef>
                <a:spcPts val="500"/>
              </a:spcBef>
              <a:spcAft>
                <a:spcPts val="0"/>
              </a:spcAft>
              <a:buClr>
                <a:schemeClr val="dk2"/>
              </a:buClr>
              <a:buSzPts val="2400"/>
              <a:buChar char="•"/>
              <a:defRPr>
                <a:solidFill>
                  <a:schemeClr val="dk2"/>
                </a:solidFill>
              </a:defRPr>
            </a:lvl2pPr>
            <a:lvl3pPr indent="-355600" lvl="2" marL="1371600" rtl="0" algn="l">
              <a:lnSpc>
                <a:spcPct val="90000"/>
              </a:lnSpc>
              <a:spcBef>
                <a:spcPts val="500"/>
              </a:spcBef>
              <a:spcAft>
                <a:spcPts val="0"/>
              </a:spcAft>
              <a:buClr>
                <a:schemeClr val="dk2"/>
              </a:buClr>
              <a:buSzPts val="2000"/>
              <a:buChar char="•"/>
              <a:defRPr>
                <a:solidFill>
                  <a:schemeClr val="dk2"/>
                </a:solidFill>
              </a:defRPr>
            </a:lvl3pPr>
            <a:lvl4pPr indent="-342900" lvl="3" marL="1828800" rtl="0" algn="l">
              <a:lnSpc>
                <a:spcPct val="90000"/>
              </a:lnSpc>
              <a:spcBef>
                <a:spcPts val="500"/>
              </a:spcBef>
              <a:spcAft>
                <a:spcPts val="0"/>
              </a:spcAft>
              <a:buClr>
                <a:schemeClr val="dk2"/>
              </a:buClr>
              <a:buSzPts val="1800"/>
              <a:buChar char="•"/>
              <a:defRPr>
                <a:solidFill>
                  <a:schemeClr val="dk2"/>
                </a:solidFill>
              </a:defRPr>
            </a:lvl4pPr>
            <a:lvl5pPr indent="-342900" lvl="4" marL="2286000" rtl="0" algn="l">
              <a:lnSpc>
                <a:spcPct val="90000"/>
              </a:lnSpc>
              <a:spcBef>
                <a:spcPts val="500"/>
              </a:spcBef>
              <a:spcAft>
                <a:spcPts val="0"/>
              </a:spcAft>
              <a:buClr>
                <a:schemeClr val="dk2"/>
              </a:buClr>
              <a:buSzPts val="1800"/>
              <a:buChar char="•"/>
              <a:defRPr>
                <a:solidFill>
                  <a:schemeClr val="dk2"/>
                </a:solidFill>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53" name="Google Shape;153;p34"/>
          <p:cNvSpPr txBox="1"/>
          <p:nvPr>
            <p:ph type="title"/>
          </p:nvPr>
        </p:nvSpPr>
        <p:spPr>
          <a:xfrm>
            <a:off x="972127" y="347852"/>
            <a:ext cx="10515600" cy="1013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25">
  <p:cSld name="2_Title, Subtitle &amp; Content 2_20">
    <p:bg>
      <p:bgPr>
        <a:blipFill>
          <a:blip r:embed="rId2">
            <a:alphaModFix/>
          </a:blip>
          <a:stretch>
            <a:fillRect/>
          </a:stretch>
        </a:blipFill>
      </p:bgPr>
    </p:bg>
    <p:spTree>
      <p:nvGrpSpPr>
        <p:cNvPr id="154" name="Shape 154"/>
        <p:cNvGrpSpPr/>
        <p:nvPr/>
      </p:nvGrpSpPr>
      <p:grpSpPr>
        <a:xfrm>
          <a:off x="0" y="0"/>
          <a:ext cx="0" cy="0"/>
          <a:chOff x="0" y="0"/>
          <a:chExt cx="0" cy="0"/>
        </a:xfrm>
      </p:grpSpPr>
      <p:sp>
        <p:nvSpPr>
          <p:cNvPr id="155" name="Google Shape;155;p35"/>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rtl="0" algn="l">
              <a:lnSpc>
                <a:spcPct val="114000"/>
              </a:lnSpc>
              <a:spcBef>
                <a:spcPts val="1000"/>
              </a:spcBef>
              <a:spcAft>
                <a:spcPts val="0"/>
              </a:spcAft>
              <a:buClr>
                <a:schemeClr val="dk1"/>
              </a:buClr>
              <a:buSzPts val="2000"/>
              <a:buChar char="•"/>
              <a:defRPr b="0" i="0" sz="2400">
                <a:latin typeface="Arial"/>
                <a:ea typeface="Arial"/>
                <a:cs typeface="Arial"/>
                <a:sym typeface="Arial"/>
              </a:defRPr>
            </a:lvl1pPr>
            <a:lvl2pPr indent="-342900" lvl="1" marL="9144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56" name="Google Shape;156;p35"/>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57" name="Google Shape;157;p35"/>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26">
  <p:cSld name="2_Title, Subtitle &amp; Content 2_21">
    <p:bg>
      <p:bgPr>
        <a:blipFill>
          <a:blip r:embed="rId2">
            <a:alphaModFix/>
          </a:blip>
          <a:stretch>
            <a:fillRect/>
          </a:stretch>
        </a:blipFill>
      </p:bgPr>
    </p:bg>
    <p:spTree>
      <p:nvGrpSpPr>
        <p:cNvPr id="158" name="Shape 158"/>
        <p:cNvGrpSpPr/>
        <p:nvPr/>
      </p:nvGrpSpPr>
      <p:grpSpPr>
        <a:xfrm>
          <a:off x="0" y="0"/>
          <a:ext cx="0" cy="0"/>
          <a:chOff x="0" y="0"/>
          <a:chExt cx="0" cy="0"/>
        </a:xfrm>
      </p:grpSpPr>
      <p:sp>
        <p:nvSpPr>
          <p:cNvPr id="159" name="Google Shape;159;p36"/>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rtl="0" algn="l">
              <a:lnSpc>
                <a:spcPct val="114000"/>
              </a:lnSpc>
              <a:spcBef>
                <a:spcPts val="1100"/>
              </a:spcBef>
              <a:spcAft>
                <a:spcPts val="0"/>
              </a:spcAft>
              <a:buClr>
                <a:schemeClr val="dk1"/>
              </a:buClr>
              <a:buSzPts val="2000"/>
              <a:buChar char="•"/>
              <a:defRPr b="0" i="0" sz="2400">
                <a:latin typeface="Arial"/>
                <a:ea typeface="Arial"/>
                <a:cs typeface="Arial"/>
                <a:sym typeface="Arial"/>
              </a:defRPr>
            </a:lvl1pPr>
            <a:lvl2pPr indent="-349250" lvl="1" marL="914400" rtl="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2pPr>
            <a:lvl3pPr indent="-349250" lvl="2" marL="1371600" rtl="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3pPr>
            <a:lvl4pPr indent="-349250" lvl="3" marL="1828800" rtl="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4pPr>
            <a:lvl5pPr indent="-349250" lvl="4" marL="2286000" rtl="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160" name="Google Shape;160;p36"/>
          <p:cNvSpPr txBox="1"/>
          <p:nvPr>
            <p:ph idx="12" type="sldNum"/>
          </p:nvPr>
        </p:nvSpPr>
        <p:spPr>
          <a:xfrm>
            <a:off x="11512550" y="6213474"/>
            <a:ext cx="5781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61" name="Google Shape;161;p36"/>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1">
  <p:cSld name="Title Slide">
    <p:bg>
      <p:bgPr>
        <a:blipFill>
          <a:blip r:embed="rId2">
            <a:alphaModFix/>
          </a:blip>
          <a:stretch>
            <a:fillRect/>
          </a:stretch>
        </a:blipFill>
      </p:bgPr>
    </p:bg>
    <p:spTree>
      <p:nvGrpSpPr>
        <p:cNvPr id="162" name="Shape 162"/>
        <p:cNvGrpSpPr/>
        <p:nvPr/>
      </p:nvGrpSpPr>
      <p:grpSpPr>
        <a:xfrm>
          <a:off x="0" y="0"/>
          <a:ext cx="0" cy="0"/>
          <a:chOff x="0" y="0"/>
          <a:chExt cx="0" cy="0"/>
        </a:xfrm>
      </p:grpSpPr>
      <p:sp>
        <p:nvSpPr>
          <p:cNvPr id="163" name="Google Shape;163;p37"/>
          <p:cNvSpPr txBox="1"/>
          <p:nvPr>
            <p:ph type="ctrTitle"/>
          </p:nvPr>
        </p:nvSpPr>
        <p:spPr>
          <a:xfrm>
            <a:off x="1524000" y="3077521"/>
            <a:ext cx="9144000" cy="506400"/>
          </a:xfrm>
          <a:prstGeom prst="rect">
            <a:avLst/>
          </a:prstGeom>
          <a:noFill/>
          <a:ln>
            <a:noFill/>
          </a:ln>
        </p:spPr>
        <p:txBody>
          <a:bodyPr anchorCtr="0" anchor="t" bIns="45700" lIns="91425" spcFirstLastPara="1" rIns="91425" wrap="square" tIns="45700">
            <a:normAutofit/>
          </a:bodyPr>
          <a:lstStyle>
            <a:lvl1pPr lvl="0" rtl="0" algn="l">
              <a:lnSpc>
                <a:spcPct val="90000"/>
              </a:lnSpc>
              <a:spcBef>
                <a:spcPts val="0"/>
              </a:spcBef>
              <a:spcAft>
                <a:spcPts val="0"/>
              </a:spcAft>
              <a:buClr>
                <a:schemeClr val="dk1"/>
              </a:buClr>
              <a:buSzPts val="3200"/>
              <a:buFont typeface="Arial"/>
              <a:buNone/>
              <a:defRPr b="0" i="0" sz="3200">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4" name="Google Shape;164;p37"/>
          <p:cNvSpPr txBox="1"/>
          <p:nvPr>
            <p:ph idx="1" type="subTitle"/>
          </p:nvPr>
        </p:nvSpPr>
        <p:spPr>
          <a:xfrm>
            <a:off x="1524000" y="3551164"/>
            <a:ext cx="9144000" cy="4113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1000"/>
              </a:spcBef>
              <a:spcAft>
                <a:spcPts val="0"/>
              </a:spcAft>
              <a:buClr>
                <a:schemeClr val="dk1"/>
              </a:buClr>
              <a:buSzPts val="2200"/>
              <a:buNone/>
              <a:defRPr b="0" i="0" sz="2200" u="none" cap="none" strike="noStrike">
                <a:solidFill>
                  <a:schemeClr val="dk1"/>
                </a:solidFill>
                <a:latin typeface="Arial"/>
                <a:ea typeface="Arial"/>
                <a:cs typeface="Arial"/>
                <a:sym typeface="Arial"/>
              </a:defRPr>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165" name="Google Shape;165;p37"/>
          <p:cNvSpPr txBox="1"/>
          <p:nvPr>
            <p:ph idx="2" type="body"/>
          </p:nvPr>
        </p:nvSpPr>
        <p:spPr>
          <a:xfrm>
            <a:off x="2758698" y="4502475"/>
            <a:ext cx="7909200" cy="1079400"/>
          </a:xfrm>
          <a:prstGeom prst="rect">
            <a:avLst/>
          </a:prstGeom>
          <a:noFill/>
          <a:ln>
            <a:noFill/>
          </a:ln>
        </p:spPr>
        <p:txBody>
          <a:bodyPr anchorCtr="0" anchor="t" bIns="45700" lIns="91425" spcFirstLastPara="1" rIns="91425" wrap="square" tIns="45700">
            <a:normAutofit/>
          </a:bodyPr>
          <a:lstStyle>
            <a:lvl1pPr indent="-228600" lvl="0" marL="457200" rtl="0" algn="r">
              <a:lnSpc>
                <a:spcPct val="90000"/>
              </a:lnSpc>
              <a:spcBef>
                <a:spcPts val="1000"/>
              </a:spcBef>
              <a:spcAft>
                <a:spcPts val="0"/>
              </a:spcAft>
              <a:buClr>
                <a:srgbClr val="0066CC"/>
              </a:buClr>
              <a:buSzPts val="1400"/>
              <a:buFont typeface="Arial"/>
              <a:buNone/>
              <a:defRPr b="0" i="0" sz="1400">
                <a:solidFill>
                  <a:srgbClr val="0066CC"/>
                </a:solidFill>
                <a:latin typeface="Arial"/>
                <a:ea typeface="Arial"/>
                <a:cs typeface="Arial"/>
                <a:sym typeface="Aria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66" name="Google Shape;166;p37"/>
          <p:cNvSpPr txBox="1"/>
          <p:nvPr>
            <p:ph idx="3" type="body"/>
          </p:nvPr>
        </p:nvSpPr>
        <p:spPr>
          <a:xfrm>
            <a:off x="1482429" y="3891609"/>
            <a:ext cx="5034000" cy="4968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SzPts val="2800"/>
              <a:buNone/>
              <a:defRPr sz="1800">
                <a:solidFill>
                  <a:srgbClr val="0066CC"/>
                </a:solidFill>
              </a:defRPr>
            </a:lvl1pPr>
            <a:lvl2pPr indent="-381000" lvl="1" marL="914400" rtl="0" algn="l">
              <a:lnSpc>
                <a:spcPct val="90000"/>
              </a:lnSpc>
              <a:spcBef>
                <a:spcPts val="500"/>
              </a:spcBef>
              <a:spcAft>
                <a:spcPts val="0"/>
              </a:spcAft>
              <a:buSzPts val="2400"/>
              <a:buChar char="•"/>
              <a:defRPr/>
            </a:lvl2pPr>
            <a:lvl3pPr indent="-355600" lvl="2" marL="1371600" rtl="0" algn="l">
              <a:lnSpc>
                <a:spcPct val="90000"/>
              </a:lnSpc>
              <a:spcBef>
                <a:spcPts val="500"/>
              </a:spcBef>
              <a:spcAft>
                <a:spcPts val="0"/>
              </a:spcAft>
              <a:buSzPts val="2000"/>
              <a:buChar char="•"/>
              <a:defRPr/>
            </a:lvl3pPr>
            <a:lvl4pPr indent="-342900" lvl="3" marL="1828800" rtl="0" algn="l">
              <a:lnSpc>
                <a:spcPct val="90000"/>
              </a:lnSpc>
              <a:spcBef>
                <a:spcPts val="500"/>
              </a:spcBef>
              <a:spcAft>
                <a:spcPts val="0"/>
              </a:spcAft>
              <a:buSzPts val="1800"/>
              <a:buChar char="•"/>
              <a:defRPr/>
            </a:lvl4pPr>
            <a:lvl5pPr indent="-342900" lvl="4" marL="2286000" rtl="0" algn="l">
              <a:lnSpc>
                <a:spcPct val="90000"/>
              </a:lnSpc>
              <a:spcBef>
                <a:spcPts val="500"/>
              </a:spcBef>
              <a:spcAft>
                <a:spcPts val="0"/>
              </a:spcAft>
              <a:buSzPts val="1800"/>
              <a:buChar char="•"/>
              <a:defRPr/>
            </a:lvl5pPr>
            <a:lvl6pPr indent="-342900" lvl="5" marL="2743200" rtl="0" algn="l">
              <a:lnSpc>
                <a:spcPct val="90000"/>
              </a:lnSpc>
              <a:spcBef>
                <a:spcPts val="500"/>
              </a:spcBef>
              <a:spcAft>
                <a:spcPts val="0"/>
              </a:spcAft>
              <a:buSzPts val="1800"/>
              <a:buChar char="•"/>
              <a:defRPr/>
            </a:lvl6pPr>
            <a:lvl7pPr indent="-342900" lvl="6" marL="3200400" rtl="0" algn="l">
              <a:lnSpc>
                <a:spcPct val="90000"/>
              </a:lnSpc>
              <a:spcBef>
                <a:spcPts val="500"/>
              </a:spcBef>
              <a:spcAft>
                <a:spcPts val="0"/>
              </a:spcAft>
              <a:buSzPts val="1800"/>
              <a:buChar char="•"/>
              <a:defRPr/>
            </a:lvl7pPr>
            <a:lvl8pPr indent="-342900" lvl="7" marL="3657600" rtl="0" algn="l">
              <a:lnSpc>
                <a:spcPct val="90000"/>
              </a:lnSpc>
              <a:spcBef>
                <a:spcPts val="500"/>
              </a:spcBef>
              <a:spcAft>
                <a:spcPts val="0"/>
              </a:spcAft>
              <a:buSzPts val="1800"/>
              <a:buChar char="•"/>
              <a:defRPr/>
            </a:lvl8pPr>
            <a:lvl9pPr indent="-342900" lvl="8" marL="4114800" rtl="0" algn="l">
              <a:lnSpc>
                <a:spcPct val="90000"/>
              </a:lnSpc>
              <a:spcBef>
                <a:spcPts val="500"/>
              </a:spcBef>
              <a:spcAft>
                <a:spcPts val="0"/>
              </a:spcAft>
              <a:buSzPts val="1800"/>
              <a:buChar char="•"/>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1">
  <p:cSld name="1_Section">
    <p:bg>
      <p:bgPr>
        <a:blipFill>
          <a:blip r:embed="rId2">
            <a:alphaModFix/>
          </a:blip>
          <a:stretch>
            <a:fillRect/>
          </a:stretch>
        </a:blipFill>
      </p:bgPr>
    </p:bg>
    <p:spTree>
      <p:nvGrpSpPr>
        <p:cNvPr id="167" name="Shape 167"/>
        <p:cNvGrpSpPr/>
        <p:nvPr/>
      </p:nvGrpSpPr>
      <p:grpSpPr>
        <a:xfrm>
          <a:off x="0" y="0"/>
          <a:ext cx="0" cy="0"/>
          <a:chOff x="0" y="0"/>
          <a:chExt cx="0" cy="0"/>
        </a:xfrm>
      </p:grpSpPr>
      <p:sp>
        <p:nvSpPr>
          <p:cNvPr id="168" name="Google Shape;168;p38"/>
          <p:cNvSpPr txBox="1"/>
          <p:nvPr>
            <p:ph type="title"/>
          </p:nvPr>
        </p:nvSpPr>
        <p:spPr>
          <a:xfrm>
            <a:off x="972127" y="1835088"/>
            <a:ext cx="10515600" cy="394500"/>
          </a:xfrm>
          <a:prstGeom prst="rect">
            <a:avLst/>
          </a:prstGeom>
          <a:noFill/>
          <a:ln>
            <a:noFill/>
          </a:ln>
        </p:spPr>
        <p:txBody>
          <a:bodyPr anchorCtr="0" anchor="t" bIns="45700" lIns="91425" spcFirstLastPara="1" rIns="91425" wrap="square" tIns="45700">
            <a:noAutofit/>
          </a:bodyPr>
          <a:lstStyle>
            <a:lvl1pPr lvl="0" rtl="0" algn="r">
              <a:lnSpc>
                <a:spcPct val="90000"/>
              </a:lnSpc>
              <a:spcBef>
                <a:spcPts val="0"/>
              </a:spcBef>
              <a:spcAft>
                <a:spcPts val="0"/>
              </a:spcAft>
              <a:buClr>
                <a:schemeClr val="dk1"/>
              </a:buClr>
              <a:buSzPts val="3200"/>
              <a:buFont typeface="Arial"/>
              <a:buNone/>
              <a:defRPr b="0" i="0" sz="3200">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9" name="Google Shape;169;p38"/>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27">
  <p:cSld name="2_Title, Subtitle &amp; Content 2_22">
    <p:bg>
      <p:bgPr>
        <a:blipFill>
          <a:blip r:embed="rId2">
            <a:alphaModFix/>
          </a:blip>
          <a:stretch>
            <a:fillRect/>
          </a:stretch>
        </a:blipFill>
      </p:bgPr>
    </p:bg>
    <p:spTree>
      <p:nvGrpSpPr>
        <p:cNvPr id="170" name="Shape 170"/>
        <p:cNvGrpSpPr/>
        <p:nvPr/>
      </p:nvGrpSpPr>
      <p:grpSpPr>
        <a:xfrm>
          <a:off x="0" y="0"/>
          <a:ext cx="0" cy="0"/>
          <a:chOff x="0" y="0"/>
          <a:chExt cx="0" cy="0"/>
        </a:xfrm>
      </p:grpSpPr>
      <p:sp>
        <p:nvSpPr>
          <p:cNvPr id="171" name="Google Shape;171;p39"/>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rtl="0" algn="l">
              <a:lnSpc>
                <a:spcPct val="114000"/>
              </a:lnSpc>
              <a:spcBef>
                <a:spcPts val="1000"/>
              </a:spcBef>
              <a:spcAft>
                <a:spcPts val="0"/>
              </a:spcAft>
              <a:buClr>
                <a:schemeClr val="dk1"/>
              </a:buClr>
              <a:buSzPts val="2000"/>
              <a:buChar char="•"/>
              <a:defRPr b="0" i="0" sz="2400">
                <a:latin typeface="Arial"/>
                <a:ea typeface="Arial"/>
                <a:cs typeface="Arial"/>
                <a:sym typeface="Arial"/>
              </a:defRPr>
            </a:lvl1pPr>
            <a:lvl2pPr indent="-342900" lvl="1" marL="9144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72" name="Google Shape;172;p39"/>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73" name="Google Shape;173;p39"/>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28">
  <p:cSld name="2_Title, Subtitle &amp; Content_5">
    <p:bg>
      <p:bgPr>
        <a:blipFill>
          <a:blip r:embed="rId2">
            <a:alphaModFix/>
          </a:blip>
          <a:stretch>
            <a:fillRect/>
          </a:stretch>
        </a:blipFill>
      </p:bgPr>
    </p:bg>
    <p:spTree>
      <p:nvGrpSpPr>
        <p:cNvPr id="174" name="Shape 174"/>
        <p:cNvGrpSpPr/>
        <p:nvPr/>
      </p:nvGrpSpPr>
      <p:grpSpPr>
        <a:xfrm>
          <a:off x="0" y="0"/>
          <a:ext cx="0" cy="0"/>
          <a:chOff x="0" y="0"/>
          <a:chExt cx="0" cy="0"/>
        </a:xfrm>
      </p:grpSpPr>
      <p:sp>
        <p:nvSpPr>
          <p:cNvPr id="175" name="Google Shape;175;p40"/>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76" name="Google Shape;176;p40"/>
          <p:cNvSpPr txBox="1"/>
          <p:nvPr>
            <p:ph type="title"/>
          </p:nvPr>
        </p:nvSpPr>
        <p:spPr>
          <a:xfrm>
            <a:off x="972127" y="347852"/>
            <a:ext cx="10515600" cy="6051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ubtitle &amp; Content">
  <p:cSld name="2_Title, Subtitle &amp; Content 2">
    <p:bg>
      <p:bgPr>
        <a:blipFill>
          <a:blip r:embed="rId2">
            <a:alphaModFix/>
          </a:blip>
          <a:stretch>
            <a:fillRect/>
          </a:stretch>
        </a:blipFill>
      </p:bgPr>
    </p:bg>
    <p:spTree>
      <p:nvGrpSpPr>
        <p:cNvPr id="29" name="Shape 29"/>
        <p:cNvGrpSpPr/>
        <p:nvPr/>
      </p:nvGrpSpPr>
      <p:grpSpPr>
        <a:xfrm>
          <a:off x="0" y="0"/>
          <a:ext cx="0" cy="0"/>
          <a:chOff x="0" y="0"/>
          <a:chExt cx="0" cy="0"/>
        </a:xfrm>
      </p:grpSpPr>
      <p:sp>
        <p:nvSpPr>
          <p:cNvPr id="30" name="Google Shape;30;p5"/>
          <p:cNvSpPr txBox="1"/>
          <p:nvPr>
            <p:ph type="title"/>
          </p:nvPr>
        </p:nvSpPr>
        <p:spPr>
          <a:xfrm>
            <a:off x="972127" y="347852"/>
            <a:ext cx="10515600" cy="87363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
          <p:cNvSpPr txBox="1"/>
          <p:nvPr>
            <p:ph idx="1" type="body"/>
          </p:nvPr>
        </p:nvSpPr>
        <p:spPr>
          <a:xfrm>
            <a:off x="971550" y="1361190"/>
            <a:ext cx="5124450" cy="4432300"/>
          </a:xfrm>
          <a:prstGeom prst="rect">
            <a:avLst/>
          </a:prstGeom>
          <a:noFill/>
          <a:ln>
            <a:noFill/>
          </a:ln>
        </p:spPr>
        <p:txBody>
          <a:bodyPr anchorCtr="0" anchor="t" bIns="45700" lIns="91425" spcFirstLastPara="1" rIns="91425" wrap="square" tIns="45700">
            <a:noAutofit/>
          </a:bodyPr>
          <a:lstStyle>
            <a:lvl1pPr indent="-355600" lvl="0" marL="457200" algn="l">
              <a:lnSpc>
                <a:spcPct val="114000"/>
              </a:lnSpc>
              <a:spcBef>
                <a:spcPts val="1000"/>
              </a:spcBef>
              <a:spcAft>
                <a:spcPts val="0"/>
              </a:spcAft>
              <a:buClr>
                <a:schemeClr val="dk1"/>
              </a:buClr>
              <a:buSzPts val="2000"/>
              <a:buFont typeface="Arial"/>
              <a:buChar char="•"/>
              <a:defRPr b="0" i="0" sz="2400">
                <a:latin typeface="Arial"/>
                <a:ea typeface="Arial"/>
                <a:cs typeface="Arial"/>
                <a:sym typeface="Arial"/>
              </a:defRPr>
            </a:lvl1pPr>
            <a:lvl2pPr indent="-228600" lvl="1" marL="914400" algn="l">
              <a:lnSpc>
                <a:spcPct val="114000"/>
              </a:lnSpc>
              <a:spcBef>
                <a:spcPts val="500"/>
              </a:spcBef>
              <a:spcAft>
                <a:spcPts val="0"/>
              </a:spcAft>
              <a:buClr>
                <a:srgbClr val="0066CC"/>
              </a:buClr>
              <a:buSzPts val="1800"/>
              <a:buNone/>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Raleway Light"/>
                <a:ea typeface="Raleway Light"/>
                <a:cs typeface="Raleway Light"/>
                <a:sym typeface="Raleway Light"/>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Raleway Light"/>
                <a:ea typeface="Raleway Light"/>
                <a:cs typeface="Raleway Light"/>
                <a:sym typeface="Raleway Light"/>
              </a:defRPr>
            </a:lvl4pPr>
            <a:lvl5pPr indent="-342900" lvl="4" marL="2286000" algn="l">
              <a:lnSpc>
                <a:spcPct val="114000"/>
              </a:lnSpc>
              <a:spcBef>
                <a:spcPts val="500"/>
              </a:spcBef>
              <a:spcAft>
                <a:spcPts val="0"/>
              </a:spcAft>
              <a:buClr>
                <a:srgbClr val="0066CC"/>
              </a:buClr>
              <a:buSzPts val="1800"/>
              <a:buChar char="•"/>
              <a:defRPr b="0" i="0" sz="1800">
                <a:solidFill>
                  <a:srgbClr val="0066CC"/>
                </a:solidFill>
                <a:latin typeface="Raleway Light"/>
                <a:ea typeface="Raleway Light"/>
                <a:cs typeface="Raleway Light"/>
                <a:sym typeface="Raleway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
          <p:cNvSpPr txBox="1"/>
          <p:nvPr>
            <p:ph idx="12" type="sldNum"/>
          </p:nvPr>
        </p:nvSpPr>
        <p:spPr>
          <a:xfrm>
            <a:off x="11512550" y="6213474"/>
            <a:ext cx="57785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33" name="Google Shape;33;p5"/>
          <p:cNvSpPr txBox="1"/>
          <p:nvPr>
            <p:ph idx="2" type="body"/>
          </p:nvPr>
        </p:nvSpPr>
        <p:spPr>
          <a:xfrm>
            <a:off x="849630" y="838200"/>
            <a:ext cx="10515600" cy="52299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rgbClr val="0066CC"/>
              </a:buClr>
              <a:buSzPts val="2200"/>
              <a:buNone/>
              <a:defRPr b="0" i="0" sz="2200">
                <a:solidFill>
                  <a:srgbClr val="0066CC"/>
                </a:solidFill>
                <a:latin typeface="Arial"/>
                <a:ea typeface="Arial"/>
                <a:cs typeface="Arial"/>
                <a:sym typeface="Arial"/>
              </a:defRPr>
            </a:lvl1pPr>
            <a:lvl2pPr indent="-381000" lvl="1" marL="914400" algn="l">
              <a:lnSpc>
                <a:spcPct val="90000"/>
              </a:lnSpc>
              <a:spcBef>
                <a:spcPts val="500"/>
              </a:spcBef>
              <a:spcAft>
                <a:spcPts val="0"/>
              </a:spcAft>
              <a:buClr>
                <a:schemeClr val="dk2"/>
              </a:buClr>
              <a:buSzPts val="2400"/>
              <a:buChar char="•"/>
              <a:defRPr>
                <a:solidFill>
                  <a:schemeClr val="dk2"/>
                </a:solidFill>
              </a:defRPr>
            </a:lvl2pPr>
            <a:lvl3pPr indent="-355600" lvl="2" marL="1371600" algn="l">
              <a:lnSpc>
                <a:spcPct val="90000"/>
              </a:lnSpc>
              <a:spcBef>
                <a:spcPts val="500"/>
              </a:spcBef>
              <a:spcAft>
                <a:spcPts val="0"/>
              </a:spcAft>
              <a:buClr>
                <a:schemeClr val="dk2"/>
              </a:buClr>
              <a:buSzPts val="2000"/>
              <a:buChar char="•"/>
              <a:defRPr>
                <a:solidFill>
                  <a:schemeClr val="dk2"/>
                </a:solidFill>
              </a:defRPr>
            </a:lvl3pPr>
            <a:lvl4pPr indent="-342900" lvl="3" marL="1828800" algn="l">
              <a:lnSpc>
                <a:spcPct val="90000"/>
              </a:lnSpc>
              <a:spcBef>
                <a:spcPts val="500"/>
              </a:spcBef>
              <a:spcAft>
                <a:spcPts val="0"/>
              </a:spcAft>
              <a:buClr>
                <a:schemeClr val="dk2"/>
              </a:buClr>
              <a:buSzPts val="1800"/>
              <a:buChar char="•"/>
              <a:defRPr>
                <a:solidFill>
                  <a:schemeClr val="dk2"/>
                </a:solidFill>
              </a:defRPr>
            </a:lvl4pPr>
            <a:lvl5pPr indent="-342900" lvl="4" marL="2286000" algn="l">
              <a:lnSpc>
                <a:spcPct val="90000"/>
              </a:lnSpc>
              <a:spcBef>
                <a:spcPts val="500"/>
              </a:spcBef>
              <a:spcAft>
                <a:spcPts val="0"/>
              </a:spcAft>
              <a:buClr>
                <a:schemeClr val="dk2"/>
              </a:buClr>
              <a:buSzPts val="1800"/>
              <a:buChar char="•"/>
              <a:defRPr>
                <a:solidFill>
                  <a:schemeClr val="dk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5"/>
          <p:cNvSpPr txBox="1"/>
          <p:nvPr>
            <p:ph idx="3" type="body"/>
          </p:nvPr>
        </p:nvSpPr>
        <p:spPr>
          <a:xfrm>
            <a:off x="6313170" y="1361190"/>
            <a:ext cx="5124450" cy="4432300"/>
          </a:xfrm>
          <a:prstGeom prst="rect">
            <a:avLst/>
          </a:prstGeom>
          <a:noFill/>
          <a:ln>
            <a:noFill/>
          </a:ln>
        </p:spPr>
        <p:txBody>
          <a:bodyPr anchorCtr="0" anchor="t" bIns="45700" lIns="91425" spcFirstLastPara="1" rIns="91425" wrap="square" tIns="45700">
            <a:noAutofit/>
          </a:bodyPr>
          <a:lstStyle>
            <a:lvl1pPr indent="-355600" lvl="0" marL="457200" algn="l">
              <a:lnSpc>
                <a:spcPct val="114000"/>
              </a:lnSpc>
              <a:spcBef>
                <a:spcPts val="1000"/>
              </a:spcBef>
              <a:spcAft>
                <a:spcPts val="0"/>
              </a:spcAft>
              <a:buClr>
                <a:schemeClr val="dk1"/>
              </a:buClr>
              <a:buSzPts val="2000"/>
              <a:buFont typeface="Arial"/>
              <a:buChar char="•"/>
              <a:defRPr b="0" i="0" sz="2400">
                <a:latin typeface="Arial"/>
                <a:ea typeface="Arial"/>
                <a:cs typeface="Arial"/>
                <a:sym typeface="Arial"/>
              </a:defRPr>
            </a:lvl1pPr>
            <a:lvl2pPr indent="-342900" lvl="1" marL="9144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Raleway Light"/>
                <a:ea typeface="Raleway Light"/>
                <a:cs typeface="Raleway Light"/>
                <a:sym typeface="Raleway Light"/>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Raleway Light"/>
                <a:ea typeface="Raleway Light"/>
                <a:cs typeface="Raleway Light"/>
                <a:sym typeface="Raleway Light"/>
              </a:defRPr>
            </a:lvl4pPr>
            <a:lvl5pPr indent="-342900" lvl="4" marL="2286000" algn="l">
              <a:lnSpc>
                <a:spcPct val="114000"/>
              </a:lnSpc>
              <a:spcBef>
                <a:spcPts val="500"/>
              </a:spcBef>
              <a:spcAft>
                <a:spcPts val="0"/>
              </a:spcAft>
              <a:buClr>
                <a:srgbClr val="0066CC"/>
              </a:buClr>
              <a:buSzPts val="1800"/>
              <a:buChar char="•"/>
              <a:defRPr b="0" i="0" sz="1800">
                <a:solidFill>
                  <a:srgbClr val="0066CC"/>
                </a:solidFill>
                <a:latin typeface="Raleway Light"/>
                <a:ea typeface="Raleway Light"/>
                <a:cs typeface="Raleway Light"/>
                <a:sym typeface="Raleway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2 1">
  <p:cSld name="2_Title, Subtitle &amp; Content_2_1">
    <p:bg>
      <p:bgPr>
        <a:blipFill>
          <a:blip r:embed="rId2">
            <a:alphaModFix/>
          </a:blip>
          <a:stretch>
            <a:fillRect/>
          </a:stretch>
        </a:blipFill>
      </p:bgPr>
    </p:bg>
    <p:spTree>
      <p:nvGrpSpPr>
        <p:cNvPr id="177" name="Shape 177"/>
        <p:cNvGrpSpPr/>
        <p:nvPr/>
      </p:nvGrpSpPr>
      <p:grpSpPr>
        <a:xfrm>
          <a:off x="0" y="0"/>
          <a:ext cx="0" cy="0"/>
          <a:chOff x="0" y="0"/>
          <a:chExt cx="0" cy="0"/>
        </a:xfrm>
      </p:grpSpPr>
      <p:sp>
        <p:nvSpPr>
          <p:cNvPr id="178" name="Google Shape;178;p41"/>
          <p:cNvSpPr txBox="1"/>
          <p:nvPr>
            <p:ph idx="1" type="body"/>
          </p:nvPr>
        </p:nvSpPr>
        <p:spPr>
          <a:xfrm>
            <a:off x="971550" y="1361190"/>
            <a:ext cx="10515600" cy="4432200"/>
          </a:xfrm>
          <a:prstGeom prst="rect">
            <a:avLst/>
          </a:prstGeom>
          <a:noFill/>
          <a:ln>
            <a:noFill/>
          </a:ln>
        </p:spPr>
        <p:txBody>
          <a:bodyPr anchorCtr="0" anchor="t" bIns="45700" lIns="91425" spcFirstLastPara="1" rIns="91425" wrap="square" tIns="45700">
            <a:noAutofit/>
          </a:bodyPr>
          <a:lstStyle>
            <a:lvl1pPr indent="-355600" lvl="0" marL="457200" rtl="0" algn="l">
              <a:lnSpc>
                <a:spcPct val="114000"/>
              </a:lnSpc>
              <a:spcBef>
                <a:spcPts val="1000"/>
              </a:spcBef>
              <a:spcAft>
                <a:spcPts val="0"/>
              </a:spcAft>
              <a:buClr>
                <a:schemeClr val="dk1"/>
              </a:buClr>
              <a:buSzPts val="2000"/>
              <a:buChar char="•"/>
              <a:defRPr b="0" i="0" sz="2400">
                <a:latin typeface="Arial"/>
                <a:ea typeface="Arial"/>
                <a:cs typeface="Arial"/>
                <a:sym typeface="Arial"/>
              </a:defRPr>
            </a:lvl1pPr>
            <a:lvl2pPr indent="-342900" lvl="1" marL="9144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79" name="Google Shape;179;p41"/>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80" name="Google Shape;180;p41"/>
          <p:cNvSpPr txBox="1"/>
          <p:nvPr>
            <p:ph idx="2" type="body"/>
          </p:nvPr>
        </p:nvSpPr>
        <p:spPr>
          <a:xfrm>
            <a:off x="849630" y="838200"/>
            <a:ext cx="10515600" cy="5229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1000"/>
              </a:spcBef>
              <a:spcAft>
                <a:spcPts val="0"/>
              </a:spcAft>
              <a:buClr>
                <a:srgbClr val="0066CC"/>
              </a:buClr>
              <a:buSzPts val="2200"/>
              <a:buNone/>
              <a:defRPr b="0" i="0" sz="2200">
                <a:solidFill>
                  <a:srgbClr val="0066CC"/>
                </a:solidFill>
                <a:latin typeface="Arial"/>
                <a:ea typeface="Arial"/>
                <a:cs typeface="Arial"/>
                <a:sym typeface="Arial"/>
              </a:defRPr>
            </a:lvl1pPr>
            <a:lvl2pPr indent="-381000" lvl="1" marL="914400" rtl="0" algn="l">
              <a:lnSpc>
                <a:spcPct val="90000"/>
              </a:lnSpc>
              <a:spcBef>
                <a:spcPts val="500"/>
              </a:spcBef>
              <a:spcAft>
                <a:spcPts val="0"/>
              </a:spcAft>
              <a:buClr>
                <a:schemeClr val="dk2"/>
              </a:buClr>
              <a:buSzPts val="2400"/>
              <a:buChar char="•"/>
              <a:defRPr>
                <a:solidFill>
                  <a:schemeClr val="dk2"/>
                </a:solidFill>
              </a:defRPr>
            </a:lvl2pPr>
            <a:lvl3pPr indent="-355600" lvl="2" marL="1371600" rtl="0" algn="l">
              <a:lnSpc>
                <a:spcPct val="90000"/>
              </a:lnSpc>
              <a:spcBef>
                <a:spcPts val="500"/>
              </a:spcBef>
              <a:spcAft>
                <a:spcPts val="0"/>
              </a:spcAft>
              <a:buClr>
                <a:schemeClr val="dk2"/>
              </a:buClr>
              <a:buSzPts val="2000"/>
              <a:buChar char="•"/>
              <a:defRPr>
                <a:solidFill>
                  <a:schemeClr val="dk2"/>
                </a:solidFill>
              </a:defRPr>
            </a:lvl3pPr>
            <a:lvl4pPr indent="-342900" lvl="3" marL="1828800" rtl="0" algn="l">
              <a:lnSpc>
                <a:spcPct val="90000"/>
              </a:lnSpc>
              <a:spcBef>
                <a:spcPts val="500"/>
              </a:spcBef>
              <a:spcAft>
                <a:spcPts val="0"/>
              </a:spcAft>
              <a:buClr>
                <a:schemeClr val="dk2"/>
              </a:buClr>
              <a:buSzPts val="1800"/>
              <a:buChar char="•"/>
              <a:defRPr>
                <a:solidFill>
                  <a:schemeClr val="dk2"/>
                </a:solidFill>
              </a:defRPr>
            </a:lvl4pPr>
            <a:lvl5pPr indent="-342900" lvl="4" marL="2286000" rtl="0" algn="l">
              <a:lnSpc>
                <a:spcPct val="90000"/>
              </a:lnSpc>
              <a:spcBef>
                <a:spcPts val="500"/>
              </a:spcBef>
              <a:spcAft>
                <a:spcPts val="0"/>
              </a:spcAft>
              <a:buClr>
                <a:schemeClr val="dk2"/>
              </a:buClr>
              <a:buSzPts val="1800"/>
              <a:buChar char="•"/>
              <a:defRPr>
                <a:solidFill>
                  <a:schemeClr val="dk2"/>
                </a:solidFill>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81" name="Google Shape;181;p41"/>
          <p:cNvSpPr txBox="1"/>
          <p:nvPr>
            <p:ph type="title"/>
          </p:nvPr>
        </p:nvSpPr>
        <p:spPr>
          <a:xfrm>
            <a:off x="972127" y="347852"/>
            <a:ext cx="10515600" cy="1013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1 Line &amp; Content 1">
  <p:cSld name="2_Title 1 Line &amp; Content">
    <p:bg>
      <p:bgPr>
        <a:blipFill>
          <a:blip r:embed="rId2">
            <a:alphaModFix/>
          </a:blip>
          <a:stretch>
            <a:fillRect/>
          </a:stretch>
        </a:blipFill>
      </p:bgPr>
    </p:bg>
    <p:spTree>
      <p:nvGrpSpPr>
        <p:cNvPr id="182" name="Shape 182"/>
        <p:cNvGrpSpPr/>
        <p:nvPr/>
      </p:nvGrpSpPr>
      <p:grpSpPr>
        <a:xfrm>
          <a:off x="0" y="0"/>
          <a:ext cx="0" cy="0"/>
          <a:chOff x="0" y="0"/>
          <a:chExt cx="0" cy="0"/>
        </a:xfrm>
      </p:grpSpPr>
      <p:sp>
        <p:nvSpPr>
          <p:cNvPr id="183" name="Google Shape;183;p42"/>
          <p:cNvSpPr txBox="1"/>
          <p:nvPr>
            <p:ph type="title"/>
          </p:nvPr>
        </p:nvSpPr>
        <p:spPr>
          <a:xfrm>
            <a:off x="972127" y="347852"/>
            <a:ext cx="10515600" cy="8481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84" name="Google Shape;184;p42"/>
          <p:cNvSpPr txBox="1"/>
          <p:nvPr>
            <p:ph idx="12" type="sldNum"/>
          </p:nvPr>
        </p:nvSpPr>
        <p:spPr>
          <a:xfrm>
            <a:off x="11512550" y="6213474"/>
            <a:ext cx="5781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85" name="Google Shape;185;p42"/>
          <p:cNvSpPr/>
          <p:nvPr>
            <p:ph idx="2" type="pic"/>
          </p:nvPr>
        </p:nvSpPr>
        <p:spPr>
          <a:xfrm>
            <a:off x="971550" y="1362456"/>
            <a:ext cx="10541100" cy="46485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1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
        <p:nvSpPr>
          <p:cNvPr id="186" name="Google Shape;186;p42"/>
          <p:cNvSpPr txBox="1"/>
          <p:nvPr>
            <p:ph idx="1" type="body"/>
          </p:nvPr>
        </p:nvSpPr>
        <p:spPr>
          <a:xfrm>
            <a:off x="849630" y="838200"/>
            <a:ext cx="10515600" cy="5229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1100"/>
              </a:spcBef>
              <a:spcAft>
                <a:spcPts val="0"/>
              </a:spcAft>
              <a:buClr>
                <a:srgbClr val="0066CC"/>
              </a:buClr>
              <a:buSzPts val="2300"/>
              <a:buNone/>
              <a:defRPr b="0" i="0" sz="2300">
                <a:solidFill>
                  <a:srgbClr val="0066CC"/>
                </a:solidFill>
                <a:latin typeface="Arial"/>
                <a:ea typeface="Arial"/>
                <a:cs typeface="Arial"/>
                <a:sym typeface="Arial"/>
              </a:defRPr>
            </a:lvl1pPr>
            <a:lvl2pPr indent="-381000" lvl="1" marL="914400" rtl="0" algn="l">
              <a:lnSpc>
                <a:spcPct val="90000"/>
              </a:lnSpc>
              <a:spcBef>
                <a:spcPts val="500"/>
              </a:spcBef>
              <a:spcAft>
                <a:spcPts val="0"/>
              </a:spcAft>
              <a:buClr>
                <a:schemeClr val="dk2"/>
              </a:buClr>
              <a:buSzPts val="2400"/>
              <a:buChar char="•"/>
              <a:defRPr>
                <a:solidFill>
                  <a:schemeClr val="dk2"/>
                </a:solidFill>
              </a:defRPr>
            </a:lvl2pPr>
            <a:lvl3pPr indent="-355600" lvl="2" marL="1371600" rtl="0" algn="l">
              <a:lnSpc>
                <a:spcPct val="90000"/>
              </a:lnSpc>
              <a:spcBef>
                <a:spcPts val="500"/>
              </a:spcBef>
              <a:spcAft>
                <a:spcPts val="0"/>
              </a:spcAft>
              <a:buClr>
                <a:schemeClr val="dk2"/>
              </a:buClr>
              <a:buSzPts val="2000"/>
              <a:buChar char="•"/>
              <a:defRPr>
                <a:solidFill>
                  <a:schemeClr val="dk2"/>
                </a:solidFill>
              </a:defRPr>
            </a:lvl3pPr>
            <a:lvl4pPr indent="-349250" lvl="3" marL="1828800" rtl="0" algn="l">
              <a:lnSpc>
                <a:spcPct val="90000"/>
              </a:lnSpc>
              <a:spcBef>
                <a:spcPts val="500"/>
              </a:spcBef>
              <a:spcAft>
                <a:spcPts val="0"/>
              </a:spcAft>
              <a:buClr>
                <a:schemeClr val="dk2"/>
              </a:buClr>
              <a:buSzPts val="1900"/>
              <a:buChar char="•"/>
              <a:defRPr>
                <a:solidFill>
                  <a:schemeClr val="dk2"/>
                </a:solidFill>
              </a:defRPr>
            </a:lvl4pPr>
            <a:lvl5pPr indent="-349250" lvl="4" marL="2286000" rtl="0" algn="l">
              <a:lnSpc>
                <a:spcPct val="90000"/>
              </a:lnSpc>
              <a:spcBef>
                <a:spcPts val="500"/>
              </a:spcBef>
              <a:spcAft>
                <a:spcPts val="0"/>
              </a:spcAft>
              <a:buClr>
                <a:schemeClr val="dk2"/>
              </a:buClr>
              <a:buSzPts val="1900"/>
              <a:buChar char="•"/>
              <a:defRPr>
                <a:solidFill>
                  <a:schemeClr val="dk2"/>
                </a:solidFill>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7" name="Shape 187"/>
        <p:cNvGrpSpPr/>
        <p:nvPr/>
      </p:nvGrpSpPr>
      <p:grpSpPr>
        <a:xfrm>
          <a:off x="0" y="0"/>
          <a:ext cx="0" cy="0"/>
          <a:chOff x="0" y="0"/>
          <a:chExt cx="0" cy="0"/>
        </a:xfrm>
      </p:grpSpPr>
      <p:sp>
        <p:nvSpPr>
          <p:cNvPr id="188" name="Google Shape;188;p43"/>
          <p:cNvSpPr txBox="1"/>
          <p:nvPr>
            <p:ph type="title"/>
          </p:nvPr>
        </p:nvSpPr>
        <p:spPr>
          <a:xfrm>
            <a:off x="609600" y="152400"/>
            <a:ext cx="10972800" cy="9906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9" name="Google Shape;189;p43"/>
          <p:cNvSpPr txBox="1"/>
          <p:nvPr>
            <p:ph idx="1" type="body"/>
          </p:nvPr>
        </p:nvSpPr>
        <p:spPr>
          <a:xfrm>
            <a:off x="609600" y="1219200"/>
            <a:ext cx="10972800" cy="4937700"/>
          </a:xfrm>
          <a:prstGeom prst="rect">
            <a:avLst/>
          </a:prstGeom>
          <a:noFill/>
          <a:ln>
            <a:noFill/>
          </a:ln>
        </p:spPr>
        <p:txBody>
          <a:bodyPr anchorCtr="0" anchor="t" bIns="45700" lIns="91425" spcFirstLastPara="1" rIns="91425" wrap="square" tIns="45700">
            <a:noAutofit/>
          </a:bodyPr>
          <a:lstStyle>
            <a:lvl1pPr indent="-315468" lvl="0" marL="457200" rtl="0" algn="l">
              <a:spcBef>
                <a:spcPts val="600"/>
              </a:spcBef>
              <a:spcAft>
                <a:spcPts val="0"/>
              </a:spcAft>
              <a:buSzPts val="1368"/>
              <a:buChar char="•"/>
              <a:defRPr/>
            </a:lvl1pPr>
            <a:lvl2pPr indent="-315468" lvl="1" marL="914400" rtl="0" algn="l">
              <a:spcBef>
                <a:spcPts val="500"/>
              </a:spcBef>
              <a:spcAft>
                <a:spcPts val="0"/>
              </a:spcAft>
              <a:buSzPts val="1368"/>
              <a:buChar char="•"/>
              <a:defRPr/>
            </a:lvl2pPr>
            <a:lvl3pPr indent="-315467" lvl="2" marL="1371600" rtl="0" algn="l">
              <a:spcBef>
                <a:spcPts val="500"/>
              </a:spcBef>
              <a:spcAft>
                <a:spcPts val="0"/>
              </a:spcAft>
              <a:buSzPts val="1368"/>
              <a:buChar char="•"/>
              <a:defRPr/>
            </a:lvl3pPr>
            <a:lvl4pPr indent="-308610" lvl="3" marL="1828800" rtl="0" algn="l">
              <a:spcBef>
                <a:spcPts val="400"/>
              </a:spcBef>
              <a:spcAft>
                <a:spcPts val="0"/>
              </a:spcAft>
              <a:buSzPts val="1260"/>
              <a:buChar char="•"/>
              <a:defRPr/>
            </a:lvl4pPr>
            <a:lvl5pPr indent="-308610" lvl="4" marL="2286000" rtl="0" algn="l">
              <a:spcBef>
                <a:spcPts val="300"/>
              </a:spcBef>
              <a:spcAft>
                <a:spcPts val="0"/>
              </a:spcAft>
              <a:buSzPts val="1260"/>
              <a:buChar char="•"/>
              <a:defRPr/>
            </a:lvl5pPr>
            <a:lvl6pPr indent="-314325" lvl="5" marL="2743200" rtl="0" algn="l">
              <a:spcBef>
                <a:spcPts val="300"/>
              </a:spcBef>
              <a:spcAft>
                <a:spcPts val="0"/>
              </a:spcAft>
              <a:buSzPts val="1350"/>
              <a:buChar char="•"/>
              <a:defRPr/>
            </a:lvl6pPr>
            <a:lvl7pPr indent="-314325" lvl="6" marL="3200400" rtl="0" algn="l">
              <a:spcBef>
                <a:spcPts val="300"/>
              </a:spcBef>
              <a:spcAft>
                <a:spcPts val="0"/>
              </a:spcAft>
              <a:buSzPts val="1350"/>
              <a:buChar char="•"/>
              <a:defRPr/>
            </a:lvl7pPr>
            <a:lvl8pPr indent="-314325" lvl="7" marL="3657600" rtl="0" algn="l">
              <a:spcBef>
                <a:spcPts val="300"/>
              </a:spcBef>
              <a:spcAft>
                <a:spcPts val="0"/>
              </a:spcAft>
              <a:buSzPts val="1350"/>
              <a:buChar char="•"/>
              <a:defRPr/>
            </a:lvl8pPr>
            <a:lvl9pPr indent="-314325" lvl="8" marL="4114800" rtl="0" algn="l">
              <a:spcBef>
                <a:spcPts val="300"/>
              </a:spcBef>
              <a:spcAft>
                <a:spcPts val="0"/>
              </a:spcAft>
              <a:buSzPts val="1350"/>
              <a:buChar char="•"/>
              <a:defRPr/>
            </a:lvl9pPr>
          </a:lstStyle>
          <a:p/>
        </p:txBody>
      </p:sp>
      <p:sp>
        <p:nvSpPr>
          <p:cNvPr id="190" name="Google Shape;190;p43"/>
          <p:cNvSpPr txBox="1"/>
          <p:nvPr/>
        </p:nvSpPr>
        <p:spPr>
          <a:xfrm>
            <a:off x="1048091" y="6367046"/>
            <a:ext cx="577500" cy="338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600" u="none" cap="none" strike="noStrike">
                <a:solidFill>
                  <a:srgbClr val="7F7F7F"/>
                </a:solidFill>
                <a:latin typeface="Gill Sans"/>
                <a:ea typeface="Gill Sans"/>
                <a:cs typeface="Gill Sans"/>
                <a:sym typeface="Gill Sans"/>
              </a:rPr>
              <a:t>‹#›</a:t>
            </a:fld>
            <a:endParaRPr b="0" i="0" sz="1600" u="none" cap="none" strike="noStrike">
              <a:solidFill>
                <a:srgbClr val="7F7F7F"/>
              </a:solidFill>
              <a:latin typeface="Gill Sans"/>
              <a:ea typeface="Gill Sans"/>
              <a:cs typeface="Gill Sans"/>
              <a:sym typeface="Gill San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29">
  <p:cSld name="2_Title, Subtitle &amp; Content 2_23">
    <p:bg>
      <p:bgPr>
        <a:blipFill>
          <a:blip r:embed="rId2">
            <a:alphaModFix/>
          </a:blip>
          <a:stretch>
            <a:fillRect/>
          </a:stretch>
        </a:blipFill>
      </p:bgPr>
    </p:bg>
    <p:spTree>
      <p:nvGrpSpPr>
        <p:cNvPr id="191" name="Shape 191"/>
        <p:cNvGrpSpPr/>
        <p:nvPr/>
      </p:nvGrpSpPr>
      <p:grpSpPr>
        <a:xfrm>
          <a:off x="0" y="0"/>
          <a:ext cx="0" cy="0"/>
          <a:chOff x="0" y="0"/>
          <a:chExt cx="0" cy="0"/>
        </a:xfrm>
      </p:grpSpPr>
      <p:sp>
        <p:nvSpPr>
          <p:cNvPr id="192" name="Google Shape;192;p44"/>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rtl="0" algn="l">
              <a:lnSpc>
                <a:spcPct val="114000"/>
              </a:lnSpc>
              <a:spcBef>
                <a:spcPts val="1000"/>
              </a:spcBef>
              <a:spcAft>
                <a:spcPts val="0"/>
              </a:spcAft>
              <a:buClr>
                <a:schemeClr val="dk1"/>
              </a:buClr>
              <a:buSzPts val="2000"/>
              <a:buChar char="•"/>
              <a:defRPr b="0" i="0" sz="2400">
                <a:latin typeface="Arial"/>
                <a:ea typeface="Arial"/>
                <a:cs typeface="Arial"/>
                <a:sym typeface="Arial"/>
              </a:defRPr>
            </a:lvl1pPr>
            <a:lvl2pPr indent="-342900" lvl="1" marL="9144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93" name="Google Shape;193;p44"/>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94" name="Google Shape;194;p44"/>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30">
  <p:cSld name="2_Title, Subtitle &amp; Content_6">
    <p:bg>
      <p:bgPr>
        <a:blipFill>
          <a:blip r:embed="rId2">
            <a:alphaModFix/>
          </a:blip>
          <a:stretch>
            <a:fillRect/>
          </a:stretch>
        </a:blipFill>
      </p:bgPr>
    </p:bg>
    <p:spTree>
      <p:nvGrpSpPr>
        <p:cNvPr id="195" name="Shape 195"/>
        <p:cNvGrpSpPr/>
        <p:nvPr/>
      </p:nvGrpSpPr>
      <p:grpSpPr>
        <a:xfrm>
          <a:off x="0" y="0"/>
          <a:ext cx="0" cy="0"/>
          <a:chOff x="0" y="0"/>
          <a:chExt cx="0" cy="0"/>
        </a:xfrm>
      </p:grpSpPr>
      <p:sp>
        <p:nvSpPr>
          <p:cNvPr id="196" name="Google Shape;196;p45"/>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97" name="Google Shape;197;p45"/>
          <p:cNvSpPr txBox="1"/>
          <p:nvPr>
            <p:ph type="title"/>
          </p:nvPr>
        </p:nvSpPr>
        <p:spPr>
          <a:xfrm>
            <a:off x="972127" y="347852"/>
            <a:ext cx="10515600" cy="6051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31">
  <p:cSld name="1_Title, Subtitle &amp; Content_1">
    <p:bg>
      <p:bgPr>
        <a:blipFill>
          <a:blip r:embed="rId2">
            <a:alphaModFix/>
          </a:blip>
          <a:stretch>
            <a:fillRect/>
          </a:stretch>
        </a:blipFill>
      </p:bgPr>
    </p:bg>
    <p:spTree>
      <p:nvGrpSpPr>
        <p:cNvPr id="198" name="Shape 198"/>
        <p:cNvGrpSpPr/>
        <p:nvPr/>
      </p:nvGrpSpPr>
      <p:grpSpPr>
        <a:xfrm>
          <a:off x="0" y="0"/>
          <a:ext cx="0" cy="0"/>
          <a:chOff x="0" y="0"/>
          <a:chExt cx="0" cy="0"/>
        </a:xfrm>
      </p:grpSpPr>
      <p:sp>
        <p:nvSpPr>
          <p:cNvPr id="199" name="Google Shape;199;p46"/>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rtl="0" algn="l">
              <a:lnSpc>
                <a:spcPct val="114000"/>
              </a:lnSpc>
              <a:spcBef>
                <a:spcPts val="1000"/>
              </a:spcBef>
              <a:spcAft>
                <a:spcPts val="0"/>
              </a:spcAft>
              <a:buClr>
                <a:schemeClr val="dk1"/>
              </a:buClr>
              <a:buSzPts val="2000"/>
              <a:buChar char="•"/>
              <a:defRPr b="0" i="0" sz="2400">
                <a:latin typeface="Arial"/>
                <a:ea typeface="Arial"/>
                <a:cs typeface="Arial"/>
                <a:sym typeface="Arial"/>
              </a:defRPr>
            </a:lvl1pPr>
            <a:lvl2pPr indent="-342900" lvl="1" marL="9144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00" name="Google Shape;200;p46"/>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01" name="Google Shape;201;p46"/>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32">
  <p:cSld name="2_Title, Subtitle &amp; Content_7">
    <p:bg>
      <p:bgPr>
        <a:blipFill>
          <a:blip r:embed="rId2">
            <a:alphaModFix/>
          </a:blip>
          <a:stretch>
            <a:fillRect/>
          </a:stretch>
        </a:blipFill>
      </p:bgPr>
    </p:bg>
    <p:spTree>
      <p:nvGrpSpPr>
        <p:cNvPr id="202" name="Shape 202"/>
        <p:cNvGrpSpPr/>
        <p:nvPr/>
      </p:nvGrpSpPr>
      <p:grpSpPr>
        <a:xfrm>
          <a:off x="0" y="0"/>
          <a:ext cx="0" cy="0"/>
          <a:chOff x="0" y="0"/>
          <a:chExt cx="0" cy="0"/>
        </a:xfrm>
      </p:grpSpPr>
      <p:sp>
        <p:nvSpPr>
          <p:cNvPr id="203" name="Google Shape;203;p47"/>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04" name="Google Shape;204;p47"/>
          <p:cNvSpPr txBox="1"/>
          <p:nvPr>
            <p:ph type="title"/>
          </p:nvPr>
        </p:nvSpPr>
        <p:spPr>
          <a:xfrm>
            <a:off x="972127" y="347852"/>
            <a:ext cx="10515600" cy="6051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ubtitle &amp; Content 1">
  <p:cSld name="2_Title, Subtitle &amp; Content 4">
    <p:bg>
      <p:bgPr>
        <a:blipFill>
          <a:blip r:embed="rId2">
            <a:alphaModFix/>
          </a:blip>
          <a:stretch>
            <a:fillRect/>
          </a:stretch>
        </a:blipFill>
      </p:bgPr>
    </p:bg>
    <p:spTree>
      <p:nvGrpSpPr>
        <p:cNvPr id="205" name="Shape 205"/>
        <p:cNvGrpSpPr/>
        <p:nvPr/>
      </p:nvGrpSpPr>
      <p:grpSpPr>
        <a:xfrm>
          <a:off x="0" y="0"/>
          <a:ext cx="0" cy="0"/>
          <a:chOff x="0" y="0"/>
          <a:chExt cx="0" cy="0"/>
        </a:xfrm>
      </p:grpSpPr>
      <p:sp>
        <p:nvSpPr>
          <p:cNvPr id="206" name="Google Shape;206;p48"/>
          <p:cNvSpPr txBox="1"/>
          <p:nvPr>
            <p:ph type="title"/>
          </p:nvPr>
        </p:nvSpPr>
        <p:spPr>
          <a:xfrm>
            <a:off x="972127" y="347852"/>
            <a:ext cx="10515600" cy="8736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07" name="Google Shape;207;p48"/>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08" name="Google Shape;208;p48"/>
          <p:cNvSpPr txBox="1"/>
          <p:nvPr>
            <p:ph idx="1" type="body"/>
          </p:nvPr>
        </p:nvSpPr>
        <p:spPr>
          <a:xfrm>
            <a:off x="971550" y="1361190"/>
            <a:ext cx="5124600" cy="4432200"/>
          </a:xfrm>
          <a:prstGeom prst="rect">
            <a:avLst/>
          </a:prstGeom>
          <a:noFill/>
          <a:ln>
            <a:noFill/>
          </a:ln>
        </p:spPr>
        <p:txBody>
          <a:bodyPr anchorCtr="0" anchor="t" bIns="45700" lIns="91425" spcFirstLastPara="1" rIns="91425" wrap="square" tIns="45700">
            <a:normAutofit/>
          </a:bodyPr>
          <a:lstStyle>
            <a:lvl1pPr indent="-355600" lvl="0" marL="457200" rtl="0" algn="l">
              <a:lnSpc>
                <a:spcPct val="114000"/>
              </a:lnSpc>
              <a:spcBef>
                <a:spcPts val="1000"/>
              </a:spcBef>
              <a:spcAft>
                <a:spcPts val="0"/>
              </a:spcAft>
              <a:buClr>
                <a:schemeClr val="dk1"/>
              </a:buClr>
              <a:buSzPts val="2000"/>
              <a:buFont typeface="Arial"/>
              <a:buChar char="•"/>
              <a:defRPr b="0" i="0" sz="2400">
                <a:latin typeface="Arial"/>
                <a:ea typeface="Arial"/>
                <a:cs typeface="Arial"/>
                <a:sym typeface="Arial"/>
              </a:defRPr>
            </a:lvl1pPr>
            <a:lvl2pPr indent="-342900" lvl="1" marL="9144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rtl="0" algn="l">
              <a:lnSpc>
                <a:spcPct val="114000"/>
              </a:lnSpc>
              <a:spcBef>
                <a:spcPts val="500"/>
              </a:spcBef>
              <a:spcAft>
                <a:spcPts val="0"/>
              </a:spcAft>
              <a:buClr>
                <a:srgbClr val="0066CC"/>
              </a:buClr>
              <a:buSzPts val="1800"/>
              <a:buFont typeface="Arial"/>
              <a:buAutoNum type="arabicPeriod"/>
              <a:defRPr b="0" i="0" sz="1800">
                <a:solidFill>
                  <a:srgbClr val="0066CC"/>
                </a:solidFill>
                <a:latin typeface="Arial"/>
                <a:ea typeface="Arial"/>
                <a:cs typeface="Arial"/>
                <a:sym typeface="Arial"/>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09" name="Google Shape;209;p48"/>
          <p:cNvSpPr txBox="1"/>
          <p:nvPr>
            <p:ph idx="2" type="body"/>
          </p:nvPr>
        </p:nvSpPr>
        <p:spPr>
          <a:xfrm>
            <a:off x="6359096" y="1361190"/>
            <a:ext cx="5124600" cy="4432200"/>
          </a:xfrm>
          <a:prstGeom prst="rect">
            <a:avLst/>
          </a:prstGeom>
          <a:noFill/>
          <a:ln>
            <a:noFill/>
          </a:ln>
        </p:spPr>
        <p:txBody>
          <a:bodyPr anchorCtr="0" anchor="t" bIns="45700" lIns="91425" spcFirstLastPara="1" rIns="91425" wrap="square" tIns="45700">
            <a:normAutofit/>
          </a:bodyPr>
          <a:lstStyle>
            <a:lvl1pPr indent="-355600" lvl="0" marL="457200" rtl="0" algn="l">
              <a:lnSpc>
                <a:spcPct val="114000"/>
              </a:lnSpc>
              <a:spcBef>
                <a:spcPts val="1000"/>
              </a:spcBef>
              <a:spcAft>
                <a:spcPts val="0"/>
              </a:spcAft>
              <a:buClr>
                <a:schemeClr val="dk1"/>
              </a:buClr>
              <a:buSzPts val="2000"/>
              <a:buFont typeface="Arial"/>
              <a:buChar char="•"/>
              <a:defRPr b="0" i="0" sz="2400">
                <a:latin typeface="Arial"/>
                <a:ea typeface="Arial"/>
                <a:cs typeface="Arial"/>
                <a:sym typeface="Arial"/>
              </a:defRPr>
            </a:lvl1pPr>
            <a:lvl2pPr indent="-342900" lvl="1" marL="9144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rtl="0" algn="l">
              <a:lnSpc>
                <a:spcPct val="114000"/>
              </a:lnSpc>
              <a:spcBef>
                <a:spcPts val="500"/>
              </a:spcBef>
              <a:spcAft>
                <a:spcPts val="0"/>
              </a:spcAft>
              <a:buClr>
                <a:srgbClr val="0066CC"/>
              </a:buClr>
              <a:buSzPts val="1800"/>
              <a:buFont typeface="Arial"/>
              <a:buAutoNum type="arabicPeriod"/>
              <a:defRPr b="0" i="0" sz="1800">
                <a:solidFill>
                  <a:srgbClr val="0066CC"/>
                </a:solidFill>
                <a:latin typeface="Arial"/>
                <a:ea typeface="Arial"/>
                <a:cs typeface="Arial"/>
                <a:sym typeface="Arial"/>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_1">
    <p:spTree>
      <p:nvGrpSpPr>
        <p:cNvPr id="210" name="Shape 210"/>
        <p:cNvGrpSpPr/>
        <p:nvPr/>
      </p:nvGrpSpPr>
      <p:grpSpPr>
        <a:xfrm>
          <a:off x="0" y="0"/>
          <a:ext cx="0" cy="0"/>
          <a:chOff x="0" y="0"/>
          <a:chExt cx="0" cy="0"/>
        </a:xfrm>
      </p:grpSpPr>
      <p:sp>
        <p:nvSpPr>
          <p:cNvPr id="211" name="Google Shape;211;p49"/>
          <p:cNvSpPr txBox="1"/>
          <p:nvPr>
            <p:ph type="ctrTitle"/>
          </p:nvPr>
        </p:nvSpPr>
        <p:spPr>
          <a:xfrm>
            <a:off x="838200" y="1122363"/>
            <a:ext cx="10515600" cy="2387700"/>
          </a:xfrm>
          <a:prstGeom prst="rect">
            <a:avLst/>
          </a:prstGeom>
          <a:noFill/>
          <a:ln>
            <a:noFill/>
          </a:ln>
        </p:spPr>
        <p:txBody>
          <a:bodyPr anchorCtr="0" anchor="b" bIns="45700" lIns="91425" spcFirstLastPara="1" rIns="91425" wrap="square" tIns="45700">
            <a:noAutofit/>
          </a:bodyPr>
          <a:lstStyle>
            <a:lvl1pPr lvl="0" rtl="0" algn="ctr">
              <a:lnSpc>
                <a:spcPct val="90000"/>
              </a:lnSpc>
              <a:spcBef>
                <a:spcPts val="0"/>
              </a:spcBef>
              <a:spcAft>
                <a:spcPts val="0"/>
              </a:spcAft>
              <a:buClr>
                <a:srgbClr val="00539B"/>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12" name="Google Shape;212;p49"/>
          <p:cNvSpPr txBox="1"/>
          <p:nvPr>
            <p:ph idx="1" type="subTitle"/>
          </p:nvPr>
        </p:nvSpPr>
        <p:spPr>
          <a:xfrm>
            <a:off x="838200" y="3602038"/>
            <a:ext cx="10515600" cy="16557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213" name="Google Shape;213;p49"/>
          <p:cNvSpPr txBox="1"/>
          <p:nvPr>
            <p:ph idx="12" type="sldNum"/>
          </p:nvPr>
        </p:nvSpPr>
        <p:spPr>
          <a:xfrm>
            <a:off x="11647204" y="6492875"/>
            <a:ext cx="533400" cy="3651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214" name="Google Shape;214;p49"/>
          <p:cNvSpPr/>
          <p:nvPr/>
        </p:nvSpPr>
        <p:spPr>
          <a:xfrm>
            <a:off x="748684" y="6249154"/>
            <a:ext cx="6096000" cy="487500"/>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rgbClr val="898989"/>
              </a:buClr>
              <a:buSzPts val="800"/>
              <a:buFont typeface="Calibri"/>
              <a:buNone/>
            </a:pPr>
            <a:r>
              <a:rPr b="0" i="1" lang="en-US" sz="800" u="none" cap="none" strike="noStrike">
                <a:solidFill>
                  <a:srgbClr val="898989"/>
                </a:solidFill>
                <a:latin typeface="Calibri"/>
                <a:ea typeface="Calibri"/>
                <a:cs typeface="Calibri"/>
                <a:sym typeface="Calibri"/>
              </a:rPr>
              <a:t>This material was prepared by IPRO, a Quality Innovation Network-Quality Improvement Organization under contract with the Centers for Medicare &amp; Medicaid Services (CMS), an agency of the U.S. Department of Health and Human Services. The content presented does not necessarily reflect CMS policy.</a:t>
            </a:r>
            <a:endParaRPr b="0" i="0" sz="1200" u="none" cap="none" strike="noStrike">
              <a:solidFill>
                <a:srgbClr val="898989"/>
              </a:solidFill>
              <a:latin typeface="Calibri"/>
              <a:ea typeface="Calibri"/>
              <a:cs typeface="Calibri"/>
              <a:sym typeface="Calibri"/>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1">
  <p:cSld name="1_Two Content">
    <p:spTree>
      <p:nvGrpSpPr>
        <p:cNvPr id="215" name="Shape 215"/>
        <p:cNvGrpSpPr/>
        <p:nvPr/>
      </p:nvGrpSpPr>
      <p:grpSpPr>
        <a:xfrm>
          <a:off x="0" y="0"/>
          <a:ext cx="0" cy="0"/>
          <a:chOff x="0" y="0"/>
          <a:chExt cx="0" cy="0"/>
        </a:xfrm>
      </p:grpSpPr>
      <p:sp>
        <p:nvSpPr>
          <p:cNvPr id="216" name="Google Shape;216;p50"/>
          <p:cNvSpPr txBox="1"/>
          <p:nvPr>
            <p:ph idx="1" type="body"/>
          </p:nvPr>
        </p:nvSpPr>
        <p:spPr>
          <a:xfrm>
            <a:off x="838200" y="1825625"/>
            <a:ext cx="5181600" cy="41181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17" name="Google Shape;217;p50"/>
          <p:cNvSpPr txBox="1"/>
          <p:nvPr>
            <p:ph idx="2" type="body"/>
          </p:nvPr>
        </p:nvSpPr>
        <p:spPr>
          <a:xfrm>
            <a:off x="6172200" y="1825625"/>
            <a:ext cx="5181600" cy="41181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18" name="Google Shape;218;p50"/>
          <p:cNvSpPr txBox="1"/>
          <p:nvPr>
            <p:ph idx="12" type="sldNum"/>
          </p:nvPr>
        </p:nvSpPr>
        <p:spPr>
          <a:xfrm>
            <a:off x="11647204" y="6492875"/>
            <a:ext cx="5334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219" name="Google Shape;219;p50"/>
          <p:cNvCxnSpPr/>
          <p:nvPr/>
        </p:nvCxnSpPr>
        <p:spPr>
          <a:xfrm>
            <a:off x="838200" y="1322507"/>
            <a:ext cx="10515600" cy="0"/>
          </a:xfrm>
          <a:prstGeom prst="straightConnector1">
            <a:avLst/>
          </a:prstGeom>
          <a:noFill/>
          <a:ln cap="flat" cmpd="sng" w="12700">
            <a:solidFill>
              <a:srgbClr val="F1CB03"/>
            </a:solidFill>
            <a:prstDash val="solid"/>
            <a:miter lim="800000"/>
            <a:headEnd len="sm" w="sm" type="none"/>
            <a:tailEnd len="sm" w="sm" type="none"/>
          </a:ln>
        </p:spPr>
      </p:cxnSp>
      <p:sp>
        <p:nvSpPr>
          <p:cNvPr id="220" name="Google Shape;220;p50"/>
          <p:cNvSpPr txBox="1"/>
          <p:nvPr>
            <p:ph type="title"/>
          </p:nvPr>
        </p:nvSpPr>
        <p:spPr>
          <a:xfrm>
            <a:off x="838200" y="238997"/>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rgbClr val="00539B"/>
              </a:buClr>
              <a:buSzPts val="1800"/>
              <a:buFont typeface="Calibri"/>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1 Line &amp; Content">
  <p:cSld name="1_Title 1 Line &amp; Content">
    <p:bg>
      <p:bgPr>
        <a:blipFill>
          <a:blip r:embed="rId2">
            <a:alphaModFix/>
          </a:blip>
          <a:stretch>
            <a:fillRect/>
          </a:stretch>
        </a:blipFill>
      </p:bgPr>
    </p:bg>
    <p:spTree>
      <p:nvGrpSpPr>
        <p:cNvPr id="35" name="Shape 35"/>
        <p:cNvGrpSpPr/>
        <p:nvPr/>
      </p:nvGrpSpPr>
      <p:grpSpPr>
        <a:xfrm>
          <a:off x="0" y="0"/>
          <a:ext cx="0" cy="0"/>
          <a:chOff x="0" y="0"/>
          <a:chExt cx="0" cy="0"/>
        </a:xfrm>
      </p:grpSpPr>
      <p:sp>
        <p:nvSpPr>
          <p:cNvPr id="36" name="Google Shape;36;p6"/>
          <p:cNvSpPr txBox="1"/>
          <p:nvPr>
            <p:ph type="title"/>
          </p:nvPr>
        </p:nvSpPr>
        <p:spPr>
          <a:xfrm>
            <a:off x="972127" y="347852"/>
            <a:ext cx="10515600" cy="84823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6"/>
          <p:cNvSpPr txBox="1"/>
          <p:nvPr>
            <p:ph idx="12" type="sldNum"/>
          </p:nvPr>
        </p:nvSpPr>
        <p:spPr>
          <a:xfrm>
            <a:off x="11512550" y="6213474"/>
            <a:ext cx="57785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38" name="Google Shape;38;p6"/>
          <p:cNvSpPr/>
          <p:nvPr>
            <p:ph idx="2" type="pic"/>
          </p:nvPr>
        </p:nvSpPr>
        <p:spPr>
          <a:xfrm>
            <a:off x="971550" y="1362456"/>
            <a:ext cx="10541000" cy="46482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9" name="Google Shape;39;p6"/>
          <p:cNvSpPr txBox="1"/>
          <p:nvPr>
            <p:ph idx="1" type="body"/>
          </p:nvPr>
        </p:nvSpPr>
        <p:spPr>
          <a:xfrm>
            <a:off x="849630" y="838200"/>
            <a:ext cx="10515600" cy="52299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rgbClr val="0066CC"/>
              </a:buClr>
              <a:buSzPts val="2200"/>
              <a:buNone/>
              <a:defRPr b="0" i="0" sz="2200">
                <a:solidFill>
                  <a:srgbClr val="0066CC"/>
                </a:solidFill>
                <a:latin typeface="Arial"/>
                <a:ea typeface="Arial"/>
                <a:cs typeface="Arial"/>
                <a:sym typeface="Arial"/>
              </a:defRPr>
            </a:lvl1pPr>
            <a:lvl2pPr indent="-381000" lvl="1" marL="914400" algn="l">
              <a:lnSpc>
                <a:spcPct val="90000"/>
              </a:lnSpc>
              <a:spcBef>
                <a:spcPts val="500"/>
              </a:spcBef>
              <a:spcAft>
                <a:spcPts val="0"/>
              </a:spcAft>
              <a:buClr>
                <a:schemeClr val="dk2"/>
              </a:buClr>
              <a:buSzPts val="2400"/>
              <a:buChar char="•"/>
              <a:defRPr>
                <a:solidFill>
                  <a:schemeClr val="dk2"/>
                </a:solidFill>
              </a:defRPr>
            </a:lvl2pPr>
            <a:lvl3pPr indent="-355600" lvl="2" marL="1371600" algn="l">
              <a:lnSpc>
                <a:spcPct val="90000"/>
              </a:lnSpc>
              <a:spcBef>
                <a:spcPts val="500"/>
              </a:spcBef>
              <a:spcAft>
                <a:spcPts val="0"/>
              </a:spcAft>
              <a:buClr>
                <a:schemeClr val="dk2"/>
              </a:buClr>
              <a:buSzPts val="2000"/>
              <a:buChar char="•"/>
              <a:defRPr>
                <a:solidFill>
                  <a:schemeClr val="dk2"/>
                </a:solidFill>
              </a:defRPr>
            </a:lvl3pPr>
            <a:lvl4pPr indent="-342900" lvl="3" marL="1828800" algn="l">
              <a:lnSpc>
                <a:spcPct val="90000"/>
              </a:lnSpc>
              <a:spcBef>
                <a:spcPts val="500"/>
              </a:spcBef>
              <a:spcAft>
                <a:spcPts val="0"/>
              </a:spcAft>
              <a:buClr>
                <a:schemeClr val="dk2"/>
              </a:buClr>
              <a:buSzPts val="1800"/>
              <a:buChar char="•"/>
              <a:defRPr>
                <a:solidFill>
                  <a:schemeClr val="dk2"/>
                </a:solidFill>
              </a:defRPr>
            </a:lvl4pPr>
            <a:lvl5pPr indent="-342900" lvl="4" marL="2286000" algn="l">
              <a:lnSpc>
                <a:spcPct val="90000"/>
              </a:lnSpc>
              <a:spcBef>
                <a:spcPts val="500"/>
              </a:spcBef>
              <a:spcAft>
                <a:spcPts val="0"/>
              </a:spcAft>
              <a:buClr>
                <a:schemeClr val="dk2"/>
              </a:buClr>
              <a:buSzPts val="1800"/>
              <a:buChar char="•"/>
              <a:defRPr>
                <a:solidFill>
                  <a:schemeClr val="dk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221" name="Shape 221"/>
        <p:cNvGrpSpPr/>
        <p:nvPr/>
      </p:nvGrpSpPr>
      <p:grpSpPr>
        <a:xfrm>
          <a:off x="0" y="0"/>
          <a:ext cx="0" cy="0"/>
          <a:chOff x="0" y="0"/>
          <a:chExt cx="0" cy="0"/>
        </a:xfrm>
      </p:grpSpPr>
      <p:sp>
        <p:nvSpPr>
          <p:cNvPr id="222" name="Google Shape;222;p51"/>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223" name="Google Shape;223;p51"/>
          <p:cNvSpPr txBox="1"/>
          <p:nvPr>
            <p:ph idx="2" type="body"/>
          </p:nvPr>
        </p:nvSpPr>
        <p:spPr>
          <a:xfrm>
            <a:off x="839788" y="2505075"/>
            <a:ext cx="5157900" cy="3438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24" name="Google Shape;224;p51"/>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225" name="Google Shape;225;p51"/>
          <p:cNvSpPr txBox="1"/>
          <p:nvPr>
            <p:ph idx="4" type="body"/>
          </p:nvPr>
        </p:nvSpPr>
        <p:spPr>
          <a:xfrm>
            <a:off x="6172200" y="2505075"/>
            <a:ext cx="5183100" cy="3438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26" name="Google Shape;226;p51"/>
          <p:cNvSpPr txBox="1"/>
          <p:nvPr>
            <p:ph idx="12" type="sldNum"/>
          </p:nvPr>
        </p:nvSpPr>
        <p:spPr>
          <a:xfrm>
            <a:off x="11647204" y="6492875"/>
            <a:ext cx="533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227" name="Google Shape;227;p51"/>
          <p:cNvCxnSpPr/>
          <p:nvPr/>
        </p:nvCxnSpPr>
        <p:spPr>
          <a:xfrm>
            <a:off x="838200" y="1322507"/>
            <a:ext cx="10515600" cy="0"/>
          </a:xfrm>
          <a:prstGeom prst="straightConnector1">
            <a:avLst/>
          </a:prstGeom>
          <a:noFill/>
          <a:ln cap="flat" cmpd="sng" w="12700">
            <a:solidFill>
              <a:srgbClr val="F1CB03"/>
            </a:solidFill>
            <a:prstDash val="solid"/>
            <a:miter lim="800000"/>
            <a:headEnd len="sm" w="sm" type="none"/>
            <a:tailEnd len="sm" w="sm" type="none"/>
          </a:ln>
        </p:spPr>
      </p:cxnSp>
      <p:sp>
        <p:nvSpPr>
          <p:cNvPr id="228" name="Google Shape;228;p51"/>
          <p:cNvSpPr txBox="1"/>
          <p:nvPr>
            <p:ph type="title"/>
          </p:nvPr>
        </p:nvSpPr>
        <p:spPr>
          <a:xfrm>
            <a:off x="838200" y="238997"/>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rgbClr val="00539B"/>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29" name="Shape 229"/>
        <p:cNvGrpSpPr/>
        <p:nvPr/>
      </p:nvGrpSpPr>
      <p:grpSpPr>
        <a:xfrm>
          <a:off x="0" y="0"/>
          <a:ext cx="0" cy="0"/>
          <a:chOff x="0" y="0"/>
          <a:chExt cx="0" cy="0"/>
        </a:xfrm>
      </p:grpSpPr>
      <p:sp>
        <p:nvSpPr>
          <p:cNvPr id="230" name="Google Shape;230;p52"/>
          <p:cNvSpPr txBox="1"/>
          <p:nvPr>
            <p:ph idx="12" type="sldNum"/>
          </p:nvPr>
        </p:nvSpPr>
        <p:spPr>
          <a:xfrm>
            <a:off x="11647204" y="6492875"/>
            <a:ext cx="533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231" name="Google Shape;231;p52"/>
          <p:cNvCxnSpPr/>
          <p:nvPr/>
        </p:nvCxnSpPr>
        <p:spPr>
          <a:xfrm>
            <a:off x="838200" y="1322507"/>
            <a:ext cx="10515600" cy="0"/>
          </a:xfrm>
          <a:prstGeom prst="straightConnector1">
            <a:avLst/>
          </a:prstGeom>
          <a:noFill/>
          <a:ln cap="flat" cmpd="sng" w="12700">
            <a:solidFill>
              <a:srgbClr val="F1CB03"/>
            </a:solidFill>
            <a:prstDash val="solid"/>
            <a:miter lim="800000"/>
            <a:headEnd len="sm" w="sm" type="none"/>
            <a:tailEnd len="sm" w="sm" type="none"/>
          </a:ln>
        </p:spPr>
      </p:cxnSp>
      <p:sp>
        <p:nvSpPr>
          <p:cNvPr id="232" name="Google Shape;232;p52"/>
          <p:cNvSpPr txBox="1"/>
          <p:nvPr>
            <p:ph type="title"/>
          </p:nvPr>
        </p:nvSpPr>
        <p:spPr>
          <a:xfrm>
            <a:off x="838200" y="238997"/>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rgbClr val="00539B"/>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showMasterSp="0" type="title">
  <p:cSld name="TITLE">
    <p:spTree>
      <p:nvGrpSpPr>
        <p:cNvPr id="233" name="Shape 233"/>
        <p:cNvGrpSpPr/>
        <p:nvPr/>
      </p:nvGrpSpPr>
      <p:grpSpPr>
        <a:xfrm>
          <a:off x="0" y="0"/>
          <a:ext cx="0" cy="0"/>
          <a:chOff x="0" y="0"/>
          <a:chExt cx="0" cy="0"/>
        </a:xfrm>
      </p:grpSpPr>
      <p:sp>
        <p:nvSpPr>
          <p:cNvPr id="234" name="Google Shape;234;p53"/>
          <p:cNvSpPr/>
          <p:nvPr/>
        </p:nvSpPr>
        <p:spPr>
          <a:xfrm>
            <a:off x="294640" y="274320"/>
            <a:ext cx="11633100" cy="6279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35" name="Google Shape;235;p53"/>
          <p:cNvSpPr txBox="1"/>
          <p:nvPr>
            <p:ph type="ctrTitle"/>
          </p:nvPr>
        </p:nvSpPr>
        <p:spPr>
          <a:xfrm>
            <a:off x="1154955" y="2099733"/>
            <a:ext cx="8825700" cy="26775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Clr>
                <a:schemeClr val="lt1"/>
              </a:buClr>
              <a:buSzPts val="5400"/>
              <a:buFont typeface="Source Serif Pro"/>
              <a:buNone/>
              <a:defRPr sz="5400">
                <a:solidFill>
                  <a:schemeClr val="lt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36" name="Google Shape;236;p53"/>
          <p:cNvSpPr txBox="1"/>
          <p:nvPr>
            <p:ph idx="1" type="subTitle"/>
          </p:nvPr>
        </p:nvSpPr>
        <p:spPr>
          <a:xfrm>
            <a:off x="1154955" y="4777380"/>
            <a:ext cx="8825700" cy="861300"/>
          </a:xfrm>
          <a:prstGeom prst="rect">
            <a:avLst/>
          </a:prstGeom>
          <a:noFill/>
          <a:ln>
            <a:noFill/>
          </a:ln>
        </p:spPr>
        <p:txBody>
          <a:bodyPr anchorCtr="0" anchor="t" bIns="45700" lIns="91425" spcFirstLastPara="1" rIns="91425" wrap="square" tIns="45700">
            <a:normAutofit/>
          </a:bodyPr>
          <a:lstStyle>
            <a:lvl1pPr lvl="0" rtl="0" algn="l">
              <a:spcBef>
                <a:spcPts val="1000"/>
              </a:spcBef>
              <a:spcAft>
                <a:spcPts val="0"/>
              </a:spcAft>
              <a:buSzPts val="1440"/>
              <a:buNone/>
              <a:defRPr cap="none">
                <a:solidFill>
                  <a:srgbClr val="FFE06F"/>
                </a:solidFill>
              </a:defRPr>
            </a:lvl1pPr>
            <a:lvl2pPr lvl="1" rtl="0" algn="ctr">
              <a:spcBef>
                <a:spcPts val="1000"/>
              </a:spcBef>
              <a:spcAft>
                <a:spcPts val="0"/>
              </a:spcAft>
              <a:buSzPts val="1280"/>
              <a:buNone/>
              <a:defRPr>
                <a:solidFill>
                  <a:srgbClr val="888888"/>
                </a:solidFill>
              </a:defRPr>
            </a:lvl2pPr>
            <a:lvl3pPr lvl="2" rtl="0" algn="ctr">
              <a:spcBef>
                <a:spcPts val="1000"/>
              </a:spcBef>
              <a:spcAft>
                <a:spcPts val="0"/>
              </a:spcAft>
              <a:buSzPts val="1120"/>
              <a:buNone/>
              <a:defRPr>
                <a:solidFill>
                  <a:srgbClr val="888888"/>
                </a:solidFill>
              </a:defRPr>
            </a:lvl3pPr>
            <a:lvl4pPr lvl="3" rtl="0" algn="ctr">
              <a:spcBef>
                <a:spcPts val="1000"/>
              </a:spcBef>
              <a:spcAft>
                <a:spcPts val="0"/>
              </a:spcAft>
              <a:buSzPts val="960"/>
              <a:buNone/>
              <a:defRPr>
                <a:solidFill>
                  <a:srgbClr val="888888"/>
                </a:solidFill>
              </a:defRPr>
            </a:lvl4pPr>
            <a:lvl5pPr lvl="4" rtl="0" algn="ctr">
              <a:spcBef>
                <a:spcPts val="1000"/>
              </a:spcBef>
              <a:spcAft>
                <a:spcPts val="0"/>
              </a:spcAft>
              <a:buSzPts val="960"/>
              <a:buNone/>
              <a:defRPr>
                <a:solidFill>
                  <a:srgbClr val="888888"/>
                </a:solidFill>
              </a:defRPr>
            </a:lvl5pPr>
            <a:lvl6pPr lvl="5" rtl="0" algn="ctr">
              <a:spcBef>
                <a:spcPts val="1000"/>
              </a:spcBef>
              <a:spcAft>
                <a:spcPts val="0"/>
              </a:spcAft>
              <a:buSzPts val="960"/>
              <a:buNone/>
              <a:defRPr>
                <a:solidFill>
                  <a:srgbClr val="888888"/>
                </a:solidFill>
              </a:defRPr>
            </a:lvl6pPr>
            <a:lvl7pPr lvl="6" rtl="0" algn="ctr">
              <a:spcBef>
                <a:spcPts val="1000"/>
              </a:spcBef>
              <a:spcAft>
                <a:spcPts val="0"/>
              </a:spcAft>
              <a:buSzPts val="960"/>
              <a:buNone/>
              <a:defRPr>
                <a:solidFill>
                  <a:srgbClr val="888888"/>
                </a:solidFill>
              </a:defRPr>
            </a:lvl7pPr>
            <a:lvl8pPr lvl="7" rtl="0" algn="ctr">
              <a:spcBef>
                <a:spcPts val="1000"/>
              </a:spcBef>
              <a:spcAft>
                <a:spcPts val="0"/>
              </a:spcAft>
              <a:buSzPts val="960"/>
              <a:buNone/>
              <a:defRPr>
                <a:solidFill>
                  <a:srgbClr val="888888"/>
                </a:solidFill>
              </a:defRPr>
            </a:lvl8pPr>
            <a:lvl9pPr lvl="8" rtl="0" algn="ctr">
              <a:spcBef>
                <a:spcPts val="1000"/>
              </a:spcBef>
              <a:spcAft>
                <a:spcPts val="0"/>
              </a:spcAft>
              <a:buSzPts val="960"/>
              <a:buNone/>
              <a:defRPr>
                <a:solidFill>
                  <a:srgbClr val="888888"/>
                </a:solidFill>
              </a:defRPr>
            </a:lvl9pPr>
          </a:lstStyle>
          <a:p/>
        </p:txBody>
      </p:sp>
      <p:sp>
        <p:nvSpPr>
          <p:cNvPr id="237" name="Google Shape;237;p53"/>
          <p:cNvSpPr/>
          <p:nvPr/>
        </p:nvSpPr>
        <p:spPr>
          <a:xfrm>
            <a:off x="10543785" y="-175793"/>
            <a:ext cx="693300" cy="111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pic>
        <p:nvPicPr>
          <p:cNvPr id="238" name="Google Shape;238;p53"/>
          <p:cNvPicPr preferRelativeResize="0"/>
          <p:nvPr/>
        </p:nvPicPr>
        <p:blipFill rotWithShape="1">
          <a:blip r:embed="rId2">
            <a:alphaModFix/>
          </a:blip>
          <a:srcRect b="0" l="0" r="0" t="0"/>
          <a:stretch/>
        </p:blipFill>
        <p:spPr>
          <a:xfrm>
            <a:off x="10594585" y="281408"/>
            <a:ext cx="596154" cy="596154"/>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
    <p:spTree>
      <p:nvGrpSpPr>
        <p:cNvPr id="239" name="Shape 239"/>
        <p:cNvGrpSpPr/>
        <p:nvPr/>
      </p:nvGrpSpPr>
      <p:grpSpPr>
        <a:xfrm>
          <a:off x="0" y="0"/>
          <a:ext cx="0" cy="0"/>
          <a:chOff x="0" y="0"/>
          <a:chExt cx="0" cy="0"/>
        </a:xfrm>
      </p:grpSpPr>
      <p:sp>
        <p:nvSpPr>
          <p:cNvPr id="240" name="Google Shape;240;p54"/>
          <p:cNvSpPr txBox="1"/>
          <p:nvPr>
            <p:ph idx="1" type="body"/>
          </p:nvPr>
        </p:nvSpPr>
        <p:spPr>
          <a:xfrm>
            <a:off x="862854" y="1984637"/>
            <a:ext cx="10466400" cy="3416400"/>
          </a:xfrm>
          <a:prstGeom prst="rect">
            <a:avLst/>
          </a:prstGeom>
          <a:noFill/>
          <a:ln>
            <a:noFill/>
          </a:ln>
        </p:spPr>
        <p:txBody>
          <a:bodyPr anchorCtr="0" anchor="t" bIns="45700" lIns="91425" spcFirstLastPara="1" rIns="91425" wrap="square" tIns="45700">
            <a:normAutofit/>
          </a:bodyPr>
          <a:lstStyle>
            <a:lvl1pPr indent="-320040" lvl="0" marL="457200" rtl="0" algn="l">
              <a:spcBef>
                <a:spcPts val="1000"/>
              </a:spcBef>
              <a:spcAft>
                <a:spcPts val="0"/>
              </a:spcAft>
              <a:buClr>
                <a:schemeClr val="dk2"/>
              </a:buClr>
              <a:buSzPts val="1440"/>
              <a:buChar char="•"/>
              <a:defRPr/>
            </a:lvl1pPr>
            <a:lvl2pPr indent="-309880" lvl="1" marL="914400" rtl="0" algn="l">
              <a:spcBef>
                <a:spcPts val="1000"/>
              </a:spcBef>
              <a:spcAft>
                <a:spcPts val="0"/>
              </a:spcAft>
              <a:buClr>
                <a:schemeClr val="dk2"/>
              </a:buClr>
              <a:buSzPts val="1280"/>
              <a:buChar char="•"/>
              <a:defRPr/>
            </a:lvl2pPr>
            <a:lvl3pPr indent="-299719" lvl="2" marL="1371600" rtl="0" algn="l">
              <a:spcBef>
                <a:spcPts val="1000"/>
              </a:spcBef>
              <a:spcAft>
                <a:spcPts val="0"/>
              </a:spcAft>
              <a:buClr>
                <a:schemeClr val="dk2"/>
              </a:buClr>
              <a:buSzPts val="1120"/>
              <a:buChar char="•"/>
              <a:defRPr/>
            </a:lvl3pPr>
            <a:lvl4pPr indent="-289560" lvl="3" marL="1828800" rtl="0" algn="l">
              <a:spcBef>
                <a:spcPts val="1000"/>
              </a:spcBef>
              <a:spcAft>
                <a:spcPts val="0"/>
              </a:spcAft>
              <a:buClr>
                <a:schemeClr val="dk2"/>
              </a:buClr>
              <a:buSzPts val="960"/>
              <a:buChar char="•"/>
              <a:defRPr/>
            </a:lvl4pPr>
            <a:lvl5pPr indent="-289560" lvl="4" marL="2286000" rtl="0" algn="l">
              <a:spcBef>
                <a:spcPts val="1000"/>
              </a:spcBef>
              <a:spcAft>
                <a:spcPts val="0"/>
              </a:spcAft>
              <a:buClr>
                <a:schemeClr val="dk2"/>
              </a:buClr>
              <a:buSzPts val="960"/>
              <a:buChar char="•"/>
              <a:defRPr/>
            </a:lvl5pPr>
            <a:lvl6pPr indent="-320039" lvl="5" marL="2743200" rtl="0" algn="l">
              <a:spcBef>
                <a:spcPts val="1000"/>
              </a:spcBef>
              <a:spcAft>
                <a:spcPts val="0"/>
              </a:spcAft>
              <a:buSzPts val="1440"/>
              <a:buChar char="•"/>
              <a:defRPr/>
            </a:lvl6pPr>
            <a:lvl7pPr indent="-320039" lvl="6" marL="3200400" rtl="0" algn="l">
              <a:spcBef>
                <a:spcPts val="1000"/>
              </a:spcBef>
              <a:spcAft>
                <a:spcPts val="0"/>
              </a:spcAft>
              <a:buSzPts val="1440"/>
              <a:buChar char="•"/>
              <a:defRPr/>
            </a:lvl7pPr>
            <a:lvl8pPr indent="-320040" lvl="7" marL="3657600" rtl="0" algn="l">
              <a:spcBef>
                <a:spcPts val="1000"/>
              </a:spcBef>
              <a:spcAft>
                <a:spcPts val="0"/>
              </a:spcAft>
              <a:buSzPts val="1440"/>
              <a:buChar char="•"/>
              <a:defRPr/>
            </a:lvl8pPr>
            <a:lvl9pPr indent="-320040" lvl="8" marL="4114800" rtl="0" algn="l">
              <a:spcBef>
                <a:spcPts val="1000"/>
              </a:spcBef>
              <a:spcAft>
                <a:spcPts val="0"/>
              </a:spcAft>
              <a:buSzPts val="1440"/>
              <a:buChar char="•"/>
              <a:defRPr/>
            </a:lvl9pPr>
          </a:lstStyle>
          <a:p/>
        </p:txBody>
      </p:sp>
      <p:sp>
        <p:nvSpPr>
          <p:cNvPr id="241" name="Google Shape;241;p54"/>
          <p:cNvSpPr txBox="1"/>
          <p:nvPr>
            <p:ph type="title"/>
          </p:nvPr>
        </p:nvSpPr>
        <p:spPr>
          <a:xfrm>
            <a:off x="862854" y="698651"/>
            <a:ext cx="8761500" cy="707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Clr>
                <a:schemeClr val="dk2"/>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42" name="Google Shape;242;p54"/>
          <p:cNvSpPr txBox="1"/>
          <p:nvPr/>
        </p:nvSpPr>
        <p:spPr>
          <a:xfrm>
            <a:off x="119865" y="6446554"/>
            <a:ext cx="560700" cy="276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fld id="{00000000-1234-1234-1234-123412341234}" type="slidenum">
              <a:rPr lang="en-US" sz="1200">
                <a:solidFill>
                  <a:schemeClr val="lt1"/>
                </a:solidFill>
                <a:latin typeface="Source Serif Pro"/>
                <a:ea typeface="Source Serif Pro"/>
                <a:cs typeface="Source Serif Pro"/>
                <a:sym typeface="Source Serif Pro"/>
              </a:rPr>
              <a:t>‹#›</a:t>
            </a:fld>
            <a:endParaRPr sz="1200">
              <a:solidFill>
                <a:schemeClr val="lt1"/>
              </a:solidFill>
              <a:latin typeface="Source Serif Pro"/>
              <a:ea typeface="Source Serif Pro"/>
              <a:cs typeface="Source Serif Pro"/>
              <a:sym typeface="Source Serif Pro"/>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33">
  <p:cSld name="2_Title, Subtitle &amp; Content 2_24">
    <p:bg>
      <p:bgPr>
        <a:blipFill>
          <a:blip r:embed="rId2">
            <a:alphaModFix/>
          </a:blip>
          <a:stretch>
            <a:fillRect/>
          </a:stretch>
        </a:blipFill>
      </p:bgPr>
    </p:bg>
    <p:spTree>
      <p:nvGrpSpPr>
        <p:cNvPr id="243" name="Shape 243"/>
        <p:cNvGrpSpPr/>
        <p:nvPr/>
      </p:nvGrpSpPr>
      <p:grpSpPr>
        <a:xfrm>
          <a:off x="0" y="0"/>
          <a:ext cx="0" cy="0"/>
          <a:chOff x="0" y="0"/>
          <a:chExt cx="0" cy="0"/>
        </a:xfrm>
      </p:grpSpPr>
      <p:sp>
        <p:nvSpPr>
          <p:cNvPr id="244" name="Google Shape;244;p55"/>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rtl="0" algn="l">
              <a:lnSpc>
                <a:spcPct val="114000"/>
              </a:lnSpc>
              <a:spcBef>
                <a:spcPts val="1000"/>
              </a:spcBef>
              <a:spcAft>
                <a:spcPts val="0"/>
              </a:spcAft>
              <a:buClr>
                <a:schemeClr val="dk1"/>
              </a:buClr>
              <a:buSzPts val="2000"/>
              <a:buChar char="•"/>
              <a:defRPr b="0" i="0" sz="2400">
                <a:latin typeface="Arial"/>
                <a:ea typeface="Arial"/>
                <a:cs typeface="Arial"/>
                <a:sym typeface="Arial"/>
              </a:defRPr>
            </a:lvl1pPr>
            <a:lvl2pPr indent="-342900" lvl="1" marL="9144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45" name="Google Shape;245;p55"/>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46" name="Google Shape;246;p55"/>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34">
  <p:cSld name="2_Title, Subtitle &amp; Content_8">
    <p:bg>
      <p:bgPr>
        <a:blipFill>
          <a:blip r:embed="rId2">
            <a:alphaModFix/>
          </a:blip>
          <a:stretch>
            <a:fillRect/>
          </a:stretch>
        </a:blipFill>
      </p:bgPr>
    </p:bg>
    <p:spTree>
      <p:nvGrpSpPr>
        <p:cNvPr id="247" name="Shape 247"/>
        <p:cNvGrpSpPr/>
        <p:nvPr/>
      </p:nvGrpSpPr>
      <p:grpSpPr>
        <a:xfrm>
          <a:off x="0" y="0"/>
          <a:ext cx="0" cy="0"/>
          <a:chOff x="0" y="0"/>
          <a:chExt cx="0" cy="0"/>
        </a:xfrm>
      </p:grpSpPr>
      <p:sp>
        <p:nvSpPr>
          <p:cNvPr id="248" name="Google Shape;248;p56"/>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49" name="Google Shape;249;p56"/>
          <p:cNvSpPr txBox="1"/>
          <p:nvPr>
            <p:ph type="title"/>
          </p:nvPr>
        </p:nvSpPr>
        <p:spPr>
          <a:xfrm>
            <a:off x="972127" y="347852"/>
            <a:ext cx="10515600" cy="6051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35">
  <p:cSld name="2_Title, Subtitle &amp; Content_9">
    <p:bg>
      <p:bgPr>
        <a:blipFill>
          <a:blip r:embed="rId2">
            <a:alphaModFix/>
          </a:blip>
          <a:stretch>
            <a:fillRect/>
          </a:stretch>
        </a:blipFill>
      </p:bgPr>
    </p:bg>
    <p:spTree>
      <p:nvGrpSpPr>
        <p:cNvPr id="250" name="Shape 250"/>
        <p:cNvGrpSpPr/>
        <p:nvPr/>
      </p:nvGrpSpPr>
      <p:grpSpPr>
        <a:xfrm>
          <a:off x="0" y="0"/>
          <a:ext cx="0" cy="0"/>
          <a:chOff x="0" y="0"/>
          <a:chExt cx="0" cy="0"/>
        </a:xfrm>
      </p:grpSpPr>
      <p:sp>
        <p:nvSpPr>
          <p:cNvPr id="251" name="Google Shape;251;p57"/>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52" name="Google Shape;252;p57"/>
          <p:cNvSpPr txBox="1"/>
          <p:nvPr>
            <p:ph type="title"/>
          </p:nvPr>
        </p:nvSpPr>
        <p:spPr>
          <a:xfrm>
            <a:off x="972127" y="347852"/>
            <a:ext cx="10515600" cy="6051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36">
  <p:cSld name="2_Title, Subtitle &amp; Content 2_25">
    <p:bg>
      <p:bgPr>
        <a:blipFill>
          <a:blip r:embed="rId2">
            <a:alphaModFix/>
          </a:blip>
          <a:stretch>
            <a:fillRect/>
          </a:stretch>
        </a:blipFill>
      </p:bgPr>
    </p:bg>
    <p:spTree>
      <p:nvGrpSpPr>
        <p:cNvPr id="253" name="Shape 253"/>
        <p:cNvGrpSpPr/>
        <p:nvPr/>
      </p:nvGrpSpPr>
      <p:grpSpPr>
        <a:xfrm>
          <a:off x="0" y="0"/>
          <a:ext cx="0" cy="0"/>
          <a:chOff x="0" y="0"/>
          <a:chExt cx="0" cy="0"/>
        </a:xfrm>
      </p:grpSpPr>
      <p:sp>
        <p:nvSpPr>
          <p:cNvPr id="254" name="Google Shape;254;p58"/>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rtl="0" algn="l">
              <a:lnSpc>
                <a:spcPct val="114000"/>
              </a:lnSpc>
              <a:spcBef>
                <a:spcPts val="1100"/>
              </a:spcBef>
              <a:spcAft>
                <a:spcPts val="0"/>
              </a:spcAft>
              <a:buClr>
                <a:schemeClr val="dk1"/>
              </a:buClr>
              <a:buSzPts val="2000"/>
              <a:buChar char="•"/>
              <a:defRPr b="0" i="0" sz="2400">
                <a:latin typeface="Arial"/>
                <a:ea typeface="Arial"/>
                <a:cs typeface="Arial"/>
                <a:sym typeface="Arial"/>
              </a:defRPr>
            </a:lvl1pPr>
            <a:lvl2pPr indent="-349250" lvl="1" marL="914400" rtl="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2pPr>
            <a:lvl3pPr indent="-349250" lvl="2" marL="1371600" rtl="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3pPr>
            <a:lvl4pPr indent="-349250" lvl="3" marL="1828800" rtl="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4pPr>
            <a:lvl5pPr indent="-349250" lvl="4" marL="2286000" rtl="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255" name="Google Shape;255;p58"/>
          <p:cNvSpPr txBox="1"/>
          <p:nvPr>
            <p:ph idx="12" type="sldNum"/>
          </p:nvPr>
        </p:nvSpPr>
        <p:spPr>
          <a:xfrm>
            <a:off x="11512550" y="6213474"/>
            <a:ext cx="5781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56" name="Google Shape;256;p58"/>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37">
  <p:cSld name="2_Title, Subtitle &amp; Content 2_26">
    <p:bg>
      <p:bgPr>
        <a:blipFill>
          <a:blip r:embed="rId2">
            <a:alphaModFix/>
          </a:blip>
          <a:stretch>
            <a:fillRect/>
          </a:stretch>
        </a:blipFill>
      </p:bgPr>
    </p:bg>
    <p:spTree>
      <p:nvGrpSpPr>
        <p:cNvPr id="257" name="Shape 257"/>
        <p:cNvGrpSpPr/>
        <p:nvPr/>
      </p:nvGrpSpPr>
      <p:grpSpPr>
        <a:xfrm>
          <a:off x="0" y="0"/>
          <a:ext cx="0" cy="0"/>
          <a:chOff x="0" y="0"/>
          <a:chExt cx="0" cy="0"/>
        </a:xfrm>
      </p:grpSpPr>
      <p:sp>
        <p:nvSpPr>
          <p:cNvPr id="258" name="Google Shape;258;p59"/>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rtl="0" algn="l">
              <a:lnSpc>
                <a:spcPct val="114000"/>
              </a:lnSpc>
              <a:spcBef>
                <a:spcPts val="1100"/>
              </a:spcBef>
              <a:spcAft>
                <a:spcPts val="0"/>
              </a:spcAft>
              <a:buClr>
                <a:schemeClr val="dk1"/>
              </a:buClr>
              <a:buSzPts val="2000"/>
              <a:buChar char="•"/>
              <a:defRPr b="0" i="0" sz="2400">
                <a:latin typeface="Arial"/>
                <a:ea typeface="Arial"/>
                <a:cs typeface="Arial"/>
                <a:sym typeface="Arial"/>
              </a:defRPr>
            </a:lvl1pPr>
            <a:lvl2pPr indent="-349250" lvl="1" marL="914400" rtl="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2pPr>
            <a:lvl3pPr indent="-349250" lvl="2" marL="1371600" rtl="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3pPr>
            <a:lvl4pPr indent="-349250" lvl="3" marL="1828800" rtl="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4pPr>
            <a:lvl5pPr indent="-349250" lvl="4" marL="2286000" rtl="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259" name="Google Shape;259;p59"/>
          <p:cNvSpPr txBox="1"/>
          <p:nvPr>
            <p:ph idx="12" type="sldNum"/>
          </p:nvPr>
        </p:nvSpPr>
        <p:spPr>
          <a:xfrm>
            <a:off x="11512550" y="6213474"/>
            <a:ext cx="5781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60" name="Google Shape;260;p59"/>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38">
  <p:cSld name="2_Title, Subtitle &amp; Content 2_27">
    <p:bg>
      <p:bgPr>
        <a:blipFill>
          <a:blip r:embed="rId2">
            <a:alphaModFix/>
          </a:blip>
          <a:stretch>
            <a:fillRect/>
          </a:stretch>
        </a:blipFill>
      </p:bgPr>
    </p:bg>
    <p:spTree>
      <p:nvGrpSpPr>
        <p:cNvPr id="261" name="Shape 261"/>
        <p:cNvGrpSpPr/>
        <p:nvPr/>
      </p:nvGrpSpPr>
      <p:grpSpPr>
        <a:xfrm>
          <a:off x="0" y="0"/>
          <a:ext cx="0" cy="0"/>
          <a:chOff x="0" y="0"/>
          <a:chExt cx="0" cy="0"/>
        </a:xfrm>
      </p:grpSpPr>
      <p:sp>
        <p:nvSpPr>
          <p:cNvPr id="262" name="Google Shape;262;p60"/>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rtl="0" algn="l">
              <a:lnSpc>
                <a:spcPct val="114000"/>
              </a:lnSpc>
              <a:spcBef>
                <a:spcPts val="1100"/>
              </a:spcBef>
              <a:spcAft>
                <a:spcPts val="0"/>
              </a:spcAft>
              <a:buClr>
                <a:schemeClr val="dk1"/>
              </a:buClr>
              <a:buSzPts val="2000"/>
              <a:buChar char="•"/>
              <a:defRPr b="0" i="0" sz="2400">
                <a:latin typeface="Arial"/>
                <a:ea typeface="Arial"/>
                <a:cs typeface="Arial"/>
                <a:sym typeface="Arial"/>
              </a:defRPr>
            </a:lvl1pPr>
            <a:lvl2pPr indent="-349250" lvl="1" marL="914400" rtl="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2pPr>
            <a:lvl3pPr indent="-349250" lvl="2" marL="1371600" rtl="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3pPr>
            <a:lvl4pPr indent="-349250" lvl="3" marL="1828800" rtl="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4pPr>
            <a:lvl5pPr indent="-349250" lvl="4" marL="2286000" rtl="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263" name="Google Shape;263;p60"/>
          <p:cNvSpPr txBox="1"/>
          <p:nvPr>
            <p:ph idx="12" type="sldNum"/>
          </p:nvPr>
        </p:nvSpPr>
        <p:spPr>
          <a:xfrm>
            <a:off x="11512550" y="6213474"/>
            <a:ext cx="5781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64" name="Google Shape;264;p60"/>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0" name="Shape 40"/>
        <p:cNvGrpSpPr/>
        <p:nvPr/>
      </p:nvGrpSpPr>
      <p:grpSpPr>
        <a:xfrm>
          <a:off x="0" y="0"/>
          <a:ext cx="0" cy="0"/>
          <a:chOff x="0" y="0"/>
          <a:chExt cx="0" cy="0"/>
        </a:xfrm>
      </p:grpSpPr>
      <p:sp>
        <p:nvSpPr>
          <p:cNvPr id="41" name="Google Shape;41;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SzPts val="2800"/>
              <a:buChar char="•"/>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43" name="Google Shape;43;p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SzPts val="2800"/>
              <a:buChar char="•"/>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44" name="Google Shape;44;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SzPts val="1200"/>
              <a:buNone/>
              <a:defRPr/>
            </a:lvl1pPr>
            <a:lvl2pPr indent="0" lvl="1" marL="0" marR="0" algn="r">
              <a:lnSpc>
                <a:spcPct val="100000"/>
              </a:lnSpc>
              <a:spcBef>
                <a:spcPts val="0"/>
              </a:spcBef>
              <a:spcAft>
                <a:spcPts val="0"/>
              </a:spcAft>
              <a:buSzPts val="1200"/>
              <a:buNone/>
              <a:defRPr/>
            </a:lvl2pPr>
            <a:lvl3pPr indent="0" lvl="2" marL="0" marR="0" algn="r">
              <a:lnSpc>
                <a:spcPct val="100000"/>
              </a:lnSpc>
              <a:spcBef>
                <a:spcPts val="0"/>
              </a:spcBef>
              <a:spcAft>
                <a:spcPts val="0"/>
              </a:spcAft>
              <a:buSzPts val="1200"/>
              <a:buNone/>
              <a:defRPr/>
            </a:lvl3pPr>
            <a:lvl4pPr indent="0" lvl="3" marL="0" marR="0" algn="r">
              <a:lnSpc>
                <a:spcPct val="100000"/>
              </a:lnSpc>
              <a:spcBef>
                <a:spcPts val="0"/>
              </a:spcBef>
              <a:spcAft>
                <a:spcPts val="0"/>
              </a:spcAft>
              <a:buSzPts val="1200"/>
              <a:buNone/>
              <a:defRPr/>
            </a:lvl4pPr>
            <a:lvl5pPr indent="0" lvl="4" marL="0" marR="0" algn="r">
              <a:lnSpc>
                <a:spcPct val="100000"/>
              </a:lnSpc>
              <a:spcBef>
                <a:spcPts val="0"/>
              </a:spcBef>
              <a:spcAft>
                <a:spcPts val="0"/>
              </a:spcAft>
              <a:buSzPts val="1200"/>
              <a:buNone/>
              <a:defRPr/>
            </a:lvl5pPr>
            <a:lvl6pPr indent="0" lvl="5" marL="0" marR="0" algn="r">
              <a:lnSpc>
                <a:spcPct val="100000"/>
              </a:lnSpc>
              <a:spcBef>
                <a:spcPts val="0"/>
              </a:spcBef>
              <a:spcAft>
                <a:spcPts val="0"/>
              </a:spcAft>
              <a:buSzPts val="1200"/>
              <a:buNone/>
              <a:defRPr/>
            </a:lvl6pPr>
            <a:lvl7pPr indent="0" lvl="6" marL="0" marR="0" algn="r">
              <a:lnSpc>
                <a:spcPct val="100000"/>
              </a:lnSpc>
              <a:spcBef>
                <a:spcPts val="0"/>
              </a:spcBef>
              <a:spcAft>
                <a:spcPts val="0"/>
              </a:spcAft>
              <a:buSzPts val="1200"/>
              <a:buNone/>
              <a:defRPr/>
            </a:lvl7pPr>
            <a:lvl8pPr indent="0" lvl="7" marL="0" marR="0" algn="r">
              <a:lnSpc>
                <a:spcPct val="100000"/>
              </a:lnSpc>
              <a:spcBef>
                <a:spcPts val="0"/>
              </a:spcBef>
              <a:spcAft>
                <a:spcPts val="0"/>
              </a:spcAft>
              <a:buSzPts val="1200"/>
              <a:buNone/>
              <a:defRPr/>
            </a:lvl8pPr>
            <a:lvl9pPr indent="0" lvl="8" marL="0" marR="0" algn="r">
              <a:lnSpc>
                <a:spcPct val="100000"/>
              </a:lnSpc>
              <a:spcBef>
                <a:spcPts val="0"/>
              </a:spcBef>
              <a:spcAft>
                <a:spcPts val="0"/>
              </a:spcAft>
              <a:buSzPts val="120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1">
  <p:cSld name="Title, Subtitle &amp; Content">
    <p:bg>
      <p:bgPr>
        <a:blipFill>
          <a:blip r:embed="rId2">
            <a:alphaModFix/>
          </a:blip>
          <a:stretch>
            <a:fillRect/>
          </a:stretch>
        </a:blipFill>
      </p:bgPr>
    </p:bg>
    <p:spTree>
      <p:nvGrpSpPr>
        <p:cNvPr id="47" name="Shape 47"/>
        <p:cNvGrpSpPr/>
        <p:nvPr/>
      </p:nvGrpSpPr>
      <p:grpSpPr>
        <a:xfrm>
          <a:off x="0" y="0"/>
          <a:ext cx="0" cy="0"/>
          <a:chOff x="0" y="0"/>
          <a:chExt cx="0" cy="0"/>
        </a:xfrm>
      </p:grpSpPr>
      <p:sp>
        <p:nvSpPr>
          <p:cNvPr id="48" name="Google Shape;48;p8"/>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Clr>
                <a:srgbClr val="464653"/>
              </a:buClr>
              <a:buSzPts val="1600"/>
              <a:buFont typeface="Arial"/>
              <a:buNone/>
              <a:defRPr b="0" i="0" sz="1600" u="none" cap="none" strike="noStrike">
                <a:solidFill>
                  <a:srgbClr val="464653"/>
                </a:solidFill>
                <a:latin typeface="Arial"/>
                <a:ea typeface="Arial"/>
                <a:cs typeface="Arial"/>
                <a:sym typeface="Arial"/>
              </a:defRPr>
            </a:lvl1pPr>
            <a:lvl2pPr indent="0" lvl="1" marL="0" rtl="0" algn="l">
              <a:spcBef>
                <a:spcPts val="0"/>
              </a:spcBef>
              <a:buClr>
                <a:srgbClr val="464653"/>
              </a:buClr>
              <a:buSzPts val="1600"/>
              <a:buFont typeface="Arial"/>
              <a:buNone/>
              <a:defRPr b="0" i="0" sz="1600" u="none" cap="none" strike="noStrike">
                <a:solidFill>
                  <a:srgbClr val="464653"/>
                </a:solidFill>
                <a:latin typeface="Arial"/>
                <a:ea typeface="Arial"/>
                <a:cs typeface="Arial"/>
                <a:sym typeface="Arial"/>
              </a:defRPr>
            </a:lvl2pPr>
            <a:lvl3pPr indent="0" lvl="2" marL="0" rtl="0" algn="l">
              <a:spcBef>
                <a:spcPts val="0"/>
              </a:spcBef>
              <a:buClr>
                <a:srgbClr val="464653"/>
              </a:buClr>
              <a:buSzPts val="1600"/>
              <a:buFont typeface="Arial"/>
              <a:buNone/>
              <a:defRPr b="0" i="0" sz="1600" u="none" cap="none" strike="noStrike">
                <a:solidFill>
                  <a:srgbClr val="464653"/>
                </a:solidFill>
                <a:latin typeface="Arial"/>
                <a:ea typeface="Arial"/>
                <a:cs typeface="Arial"/>
                <a:sym typeface="Arial"/>
              </a:defRPr>
            </a:lvl3pPr>
            <a:lvl4pPr indent="0" lvl="3" marL="0" rtl="0" algn="l">
              <a:spcBef>
                <a:spcPts val="0"/>
              </a:spcBef>
              <a:buClr>
                <a:srgbClr val="464653"/>
              </a:buClr>
              <a:buSzPts val="1600"/>
              <a:buFont typeface="Arial"/>
              <a:buNone/>
              <a:defRPr b="0" i="0" sz="1600" u="none" cap="none" strike="noStrike">
                <a:solidFill>
                  <a:srgbClr val="464653"/>
                </a:solidFill>
                <a:latin typeface="Arial"/>
                <a:ea typeface="Arial"/>
                <a:cs typeface="Arial"/>
                <a:sym typeface="Arial"/>
              </a:defRPr>
            </a:lvl4pPr>
            <a:lvl5pPr indent="0" lvl="4" marL="0" rtl="0" algn="l">
              <a:spcBef>
                <a:spcPts val="0"/>
              </a:spcBef>
              <a:buClr>
                <a:srgbClr val="464653"/>
              </a:buClr>
              <a:buSzPts val="1600"/>
              <a:buFont typeface="Arial"/>
              <a:buNone/>
              <a:defRPr b="0" i="0" sz="1600" u="none" cap="none" strike="noStrike">
                <a:solidFill>
                  <a:srgbClr val="464653"/>
                </a:solidFill>
                <a:latin typeface="Arial"/>
                <a:ea typeface="Arial"/>
                <a:cs typeface="Arial"/>
                <a:sym typeface="Arial"/>
              </a:defRPr>
            </a:lvl5pPr>
            <a:lvl6pPr indent="0" lvl="5" marL="0" rtl="0" algn="l">
              <a:spcBef>
                <a:spcPts val="0"/>
              </a:spcBef>
              <a:buClr>
                <a:srgbClr val="464653"/>
              </a:buClr>
              <a:buSzPts val="1600"/>
              <a:buFont typeface="Arial"/>
              <a:buNone/>
              <a:defRPr b="0" i="0" sz="1600" u="none" cap="none" strike="noStrike">
                <a:solidFill>
                  <a:srgbClr val="464653"/>
                </a:solidFill>
                <a:latin typeface="Arial"/>
                <a:ea typeface="Arial"/>
                <a:cs typeface="Arial"/>
                <a:sym typeface="Arial"/>
              </a:defRPr>
            </a:lvl6pPr>
            <a:lvl7pPr indent="0" lvl="6" marL="0" rtl="0" algn="l">
              <a:spcBef>
                <a:spcPts val="0"/>
              </a:spcBef>
              <a:buClr>
                <a:srgbClr val="464653"/>
              </a:buClr>
              <a:buSzPts val="1600"/>
              <a:buFont typeface="Arial"/>
              <a:buNone/>
              <a:defRPr b="0" i="0" sz="1600" u="none" cap="none" strike="noStrike">
                <a:solidFill>
                  <a:srgbClr val="464653"/>
                </a:solidFill>
                <a:latin typeface="Arial"/>
                <a:ea typeface="Arial"/>
                <a:cs typeface="Arial"/>
                <a:sym typeface="Arial"/>
              </a:defRPr>
            </a:lvl7pPr>
            <a:lvl8pPr indent="0" lvl="7" marL="0" rtl="0" algn="l">
              <a:spcBef>
                <a:spcPts val="0"/>
              </a:spcBef>
              <a:buClr>
                <a:srgbClr val="464653"/>
              </a:buClr>
              <a:buSzPts val="1600"/>
              <a:buFont typeface="Arial"/>
              <a:buNone/>
              <a:defRPr b="0" i="0" sz="1600" u="none" cap="none" strike="noStrike">
                <a:solidFill>
                  <a:srgbClr val="464653"/>
                </a:solidFill>
                <a:latin typeface="Arial"/>
                <a:ea typeface="Arial"/>
                <a:cs typeface="Arial"/>
                <a:sym typeface="Arial"/>
              </a:defRPr>
            </a:lvl8pPr>
            <a:lvl9pPr indent="0" lvl="8" marL="0" rtl="0" algn="l">
              <a:spcBef>
                <a:spcPts val="0"/>
              </a:spcBef>
              <a:buClr>
                <a:srgbClr val="464653"/>
              </a:buClr>
              <a:buSzPts val="1600"/>
              <a:buFont typeface="Arial"/>
              <a:buNone/>
              <a:defRPr b="0" i="0" sz="1600" u="none" cap="none" strike="noStrike">
                <a:solidFill>
                  <a:srgbClr val="464653"/>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49" name="Google Shape;49;p8"/>
          <p:cNvSpPr txBox="1"/>
          <p:nvPr>
            <p:ph idx="1" type="body"/>
          </p:nvPr>
        </p:nvSpPr>
        <p:spPr>
          <a:xfrm>
            <a:off x="849630" y="838200"/>
            <a:ext cx="10515600" cy="5229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1000"/>
              </a:spcBef>
              <a:spcAft>
                <a:spcPts val="0"/>
              </a:spcAft>
              <a:buClr>
                <a:srgbClr val="0066CC"/>
              </a:buClr>
              <a:buSzPts val="2200"/>
              <a:buNone/>
              <a:defRPr b="0" i="0" sz="2200">
                <a:solidFill>
                  <a:srgbClr val="0066CC"/>
                </a:solidFill>
                <a:latin typeface="Arial"/>
                <a:ea typeface="Arial"/>
                <a:cs typeface="Arial"/>
                <a:sym typeface="Arial"/>
              </a:defRPr>
            </a:lvl1pPr>
            <a:lvl2pPr indent="-381000" lvl="1" marL="914400" rtl="0" algn="l">
              <a:lnSpc>
                <a:spcPct val="90000"/>
              </a:lnSpc>
              <a:spcBef>
                <a:spcPts val="500"/>
              </a:spcBef>
              <a:spcAft>
                <a:spcPts val="0"/>
              </a:spcAft>
              <a:buClr>
                <a:schemeClr val="dk2"/>
              </a:buClr>
              <a:buSzPts val="2400"/>
              <a:buChar char="•"/>
              <a:defRPr>
                <a:solidFill>
                  <a:schemeClr val="dk2"/>
                </a:solidFill>
              </a:defRPr>
            </a:lvl2pPr>
            <a:lvl3pPr indent="-355600" lvl="2" marL="1371600" rtl="0" algn="l">
              <a:lnSpc>
                <a:spcPct val="90000"/>
              </a:lnSpc>
              <a:spcBef>
                <a:spcPts val="500"/>
              </a:spcBef>
              <a:spcAft>
                <a:spcPts val="0"/>
              </a:spcAft>
              <a:buClr>
                <a:schemeClr val="dk2"/>
              </a:buClr>
              <a:buSzPts val="2000"/>
              <a:buChar char="•"/>
              <a:defRPr>
                <a:solidFill>
                  <a:schemeClr val="dk2"/>
                </a:solidFill>
              </a:defRPr>
            </a:lvl3pPr>
            <a:lvl4pPr indent="-342900" lvl="3" marL="1828800" rtl="0" algn="l">
              <a:lnSpc>
                <a:spcPct val="90000"/>
              </a:lnSpc>
              <a:spcBef>
                <a:spcPts val="500"/>
              </a:spcBef>
              <a:spcAft>
                <a:spcPts val="0"/>
              </a:spcAft>
              <a:buClr>
                <a:schemeClr val="dk2"/>
              </a:buClr>
              <a:buSzPts val="1800"/>
              <a:buChar char="•"/>
              <a:defRPr>
                <a:solidFill>
                  <a:schemeClr val="dk2"/>
                </a:solidFill>
              </a:defRPr>
            </a:lvl4pPr>
            <a:lvl5pPr indent="-342900" lvl="4" marL="2286000" rtl="0" algn="l">
              <a:lnSpc>
                <a:spcPct val="90000"/>
              </a:lnSpc>
              <a:spcBef>
                <a:spcPts val="500"/>
              </a:spcBef>
              <a:spcAft>
                <a:spcPts val="0"/>
              </a:spcAft>
              <a:buClr>
                <a:schemeClr val="dk2"/>
              </a:buClr>
              <a:buSzPts val="1800"/>
              <a:buChar char="•"/>
              <a:defRPr>
                <a:solidFill>
                  <a:schemeClr val="dk2"/>
                </a:solidFill>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0" name="Google Shape;50;p8"/>
          <p:cNvSpPr txBox="1"/>
          <p:nvPr>
            <p:ph type="title"/>
          </p:nvPr>
        </p:nvSpPr>
        <p:spPr>
          <a:xfrm>
            <a:off x="972127" y="347852"/>
            <a:ext cx="10515600" cy="8481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2">
  <p:cSld name="2_Title, Subtitle &amp; Content 2_1">
    <p:bg>
      <p:bgPr>
        <a:blipFill>
          <a:blip r:embed="rId2">
            <a:alphaModFix/>
          </a:blip>
          <a:stretch>
            <a:fillRect/>
          </a:stretch>
        </a:blipFill>
      </p:bgPr>
    </p:bg>
    <p:spTree>
      <p:nvGrpSpPr>
        <p:cNvPr id="51" name="Shape 51"/>
        <p:cNvGrpSpPr/>
        <p:nvPr/>
      </p:nvGrpSpPr>
      <p:grpSpPr>
        <a:xfrm>
          <a:off x="0" y="0"/>
          <a:ext cx="0" cy="0"/>
          <a:chOff x="0" y="0"/>
          <a:chExt cx="0" cy="0"/>
        </a:xfrm>
      </p:grpSpPr>
      <p:sp>
        <p:nvSpPr>
          <p:cNvPr id="52" name="Google Shape;52;p9"/>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53" name="Google Shape;53;p9"/>
          <p:cNvSpPr txBox="1"/>
          <p:nvPr>
            <p:ph type="title"/>
          </p:nvPr>
        </p:nvSpPr>
        <p:spPr>
          <a:xfrm>
            <a:off x="972127" y="347852"/>
            <a:ext cx="10515600" cy="6051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3">
  <p:cSld name="2_Title, Subtitle &amp; Content 2_2">
    <p:bg>
      <p:bgPr>
        <a:blipFill>
          <a:blip r:embed="rId2">
            <a:alphaModFix/>
          </a:blip>
          <a:stretch>
            <a:fillRect/>
          </a:stretch>
        </a:blipFill>
      </p:bgPr>
    </p:bg>
    <p:spTree>
      <p:nvGrpSpPr>
        <p:cNvPr id="54" name="Shape 54"/>
        <p:cNvGrpSpPr/>
        <p:nvPr/>
      </p:nvGrpSpPr>
      <p:grpSpPr>
        <a:xfrm>
          <a:off x="0" y="0"/>
          <a:ext cx="0" cy="0"/>
          <a:chOff x="0" y="0"/>
          <a:chExt cx="0" cy="0"/>
        </a:xfrm>
      </p:grpSpPr>
      <p:sp>
        <p:nvSpPr>
          <p:cNvPr id="55" name="Google Shape;55;p10"/>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rtl="0" algn="l">
              <a:lnSpc>
                <a:spcPct val="114000"/>
              </a:lnSpc>
              <a:spcBef>
                <a:spcPts val="1000"/>
              </a:spcBef>
              <a:spcAft>
                <a:spcPts val="0"/>
              </a:spcAft>
              <a:buClr>
                <a:schemeClr val="dk1"/>
              </a:buClr>
              <a:buSzPts val="2000"/>
              <a:buChar char="•"/>
              <a:defRPr b="0" i="0" sz="2400">
                <a:latin typeface="Arial"/>
                <a:ea typeface="Arial"/>
                <a:cs typeface="Arial"/>
                <a:sym typeface="Arial"/>
              </a:defRPr>
            </a:lvl1pPr>
            <a:lvl2pPr indent="-342900" lvl="1" marL="9144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rtl="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6" name="Google Shape;56;p10"/>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57" name="Google Shape;57;p10"/>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60" Type="http://schemas.openxmlformats.org/officeDocument/2006/relationships/theme" Target="../theme/theme1.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11" Type="http://schemas.openxmlformats.org/officeDocument/2006/relationships/slideLayout" Target="../slideLayouts/slideLayout11.xml"/><Relationship Id="rId55" Type="http://schemas.openxmlformats.org/officeDocument/2006/relationships/slideLayout" Target="../slideLayouts/slideLayout55.xml"/><Relationship Id="rId10" Type="http://schemas.openxmlformats.org/officeDocument/2006/relationships/slideLayout" Target="../slideLayouts/slideLayout10.xml"/><Relationship Id="rId54" Type="http://schemas.openxmlformats.org/officeDocument/2006/relationships/slideLayout" Target="../slideLayouts/slideLayout54.xml"/><Relationship Id="rId13" Type="http://schemas.openxmlformats.org/officeDocument/2006/relationships/slideLayout" Target="../slideLayouts/slideLayout13.xml"/><Relationship Id="rId57" Type="http://schemas.openxmlformats.org/officeDocument/2006/relationships/slideLayout" Target="../slideLayouts/slideLayout57.xml"/><Relationship Id="rId12" Type="http://schemas.openxmlformats.org/officeDocument/2006/relationships/slideLayout" Target="../slideLayouts/slideLayout12.xml"/><Relationship Id="rId56" Type="http://schemas.openxmlformats.org/officeDocument/2006/relationships/slideLayout" Target="../slideLayouts/slideLayout56.xml"/><Relationship Id="rId15" Type="http://schemas.openxmlformats.org/officeDocument/2006/relationships/slideLayout" Target="../slideLayouts/slideLayout15.xml"/><Relationship Id="rId59" Type="http://schemas.openxmlformats.org/officeDocument/2006/relationships/slideLayout" Target="../slideLayouts/slideLayout59.xml"/><Relationship Id="rId14" Type="http://schemas.openxmlformats.org/officeDocument/2006/relationships/slideLayout" Target="../slideLayouts/slideLayout14.xml"/><Relationship Id="rId58" Type="http://schemas.openxmlformats.org/officeDocument/2006/relationships/slideLayout" Target="../slideLayouts/slideLayout5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EB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EB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1.xml"/><Relationship Id="rId3" Type="http://schemas.openxmlformats.org/officeDocument/2006/relationships/image" Target="../media/image4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4.xml"/><Relationship Id="rId3" Type="http://schemas.openxmlformats.org/officeDocument/2006/relationships/image" Target="../media/image4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4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4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26.xml"/><Relationship Id="rId3" Type="http://schemas.openxmlformats.org/officeDocument/2006/relationships/image" Target="../media/image4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7.xml"/><Relationship Id="rId3" Type="http://schemas.openxmlformats.org/officeDocument/2006/relationships/image" Target="../media/image4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xml"/><Relationship Id="rId3" Type="http://schemas.openxmlformats.org/officeDocument/2006/relationships/image" Target="../media/image52.png"/><Relationship Id="rId4" Type="http://schemas.openxmlformats.org/officeDocument/2006/relationships/image" Target="../media/image4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32.xml"/><Relationship Id="rId3" Type="http://schemas.openxmlformats.org/officeDocument/2006/relationships/image" Target="../media/image5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xml"/><Relationship Id="rId3" Type="http://schemas.openxmlformats.org/officeDocument/2006/relationships/image" Target="../media/image5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5.xml"/><Relationship Id="rId3" Type="http://schemas.openxmlformats.org/officeDocument/2006/relationships/image" Target="../media/image49.png"/><Relationship Id="rId4" Type="http://schemas.openxmlformats.org/officeDocument/2006/relationships/hyperlink" Target="https://www.kff.org/other/state-indicator/emergency-room-visits-by-ownership/"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61"/>
          <p:cNvSpPr txBox="1"/>
          <p:nvPr>
            <p:ph type="ctrTitle"/>
          </p:nvPr>
        </p:nvSpPr>
        <p:spPr>
          <a:xfrm>
            <a:off x="1524000" y="3077521"/>
            <a:ext cx="9144000" cy="506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2600"/>
              <a:t>Hospital and Regional Factors Associated with </a:t>
            </a:r>
            <a:endParaRPr sz="2600"/>
          </a:p>
          <a:p>
            <a:pPr indent="0" lvl="0" marL="0" rtl="0" algn="l">
              <a:spcBef>
                <a:spcPts val="0"/>
              </a:spcBef>
              <a:spcAft>
                <a:spcPts val="0"/>
              </a:spcAft>
              <a:buNone/>
            </a:pPr>
            <a:r>
              <a:rPr lang="en-US" sz="2600"/>
              <a:t>ED Length of Stay </a:t>
            </a:r>
            <a:endParaRPr sz="2600"/>
          </a:p>
        </p:txBody>
      </p:sp>
      <p:sp>
        <p:nvSpPr>
          <p:cNvPr id="271" name="Google Shape;271;p61"/>
          <p:cNvSpPr txBox="1"/>
          <p:nvPr>
            <p:ph idx="2" type="body"/>
          </p:nvPr>
        </p:nvSpPr>
        <p:spPr>
          <a:xfrm>
            <a:off x="2758698" y="4620042"/>
            <a:ext cx="7909200" cy="1079400"/>
          </a:xfrm>
          <a:prstGeom prst="rect">
            <a:avLst/>
          </a:prstGeom>
        </p:spPr>
        <p:txBody>
          <a:bodyPr anchorCtr="0" anchor="t" bIns="45700" lIns="91425" spcFirstLastPara="1" rIns="91425" wrap="square" tIns="45700">
            <a:noAutofit/>
          </a:bodyPr>
          <a:lstStyle/>
          <a:p>
            <a:pPr indent="0" lvl="0" marL="0" rtl="0" algn="r">
              <a:spcBef>
                <a:spcPts val="1000"/>
              </a:spcBef>
              <a:spcAft>
                <a:spcPts val="0"/>
              </a:spcAft>
              <a:buNone/>
            </a:pPr>
            <a:r>
              <a:rPr lang="en-US" sz="2400"/>
              <a:t>Geoff </a:t>
            </a:r>
            <a:r>
              <a:rPr lang="en-US" sz="2400"/>
              <a:t>Dougherty, PhD, MPH</a:t>
            </a:r>
            <a:endParaRPr sz="2400"/>
          </a:p>
          <a:p>
            <a:pPr indent="457200" lvl="0" marL="457200" rtl="0" algn="r">
              <a:spcBef>
                <a:spcPts val="1000"/>
              </a:spcBef>
              <a:spcAft>
                <a:spcPts val="0"/>
              </a:spcAft>
              <a:buNone/>
            </a:pPr>
            <a:r>
              <a:rPr lang="en-US" sz="2400"/>
              <a:t>Deputy Director, Population Health</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70"/>
          <p:cNvSpPr txBox="1"/>
          <p:nvPr>
            <p:ph type="title"/>
          </p:nvPr>
        </p:nvSpPr>
        <p:spPr>
          <a:xfrm>
            <a:off x="972127" y="347852"/>
            <a:ext cx="10515600" cy="873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Summary of Analytic Findings</a:t>
            </a:r>
            <a:endParaRPr/>
          </a:p>
        </p:txBody>
      </p:sp>
      <p:sp>
        <p:nvSpPr>
          <p:cNvPr id="348" name="Google Shape;348;p70"/>
          <p:cNvSpPr txBox="1"/>
          <p:nvPr>
            <p:ph idx="12" type="sldNum"/>
          </p:nvPr>
        </p:nvSpPr>
        <p:spPr>
          <a:xfrm>
            <a:off x="11512550" y="6213474"/>
            <a:ext cx="5778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464653"/>
              </a:buClr>
              <a:buSzPts val="1600"/>
              <a:buFont typeface="Arial"/>
              <a:buNone/>
            </a:pPr>
            <a:fld id="{00000000-1234-1234-1234-123412341234}" type="slidenum">
              <a:rPr lang="en-US"/>
              <a:t>‹#›</a:t>
            </a:fld>
            <a:endParaRPr/>
          </a:p>
        </p:txBody>
      </p:sp>
      <p:sp>
        <p:nvSpPr>
          <p:cNvPr id="349" name="Google Shape;349;p70"/>
          <p:cNvSpPr txBox="1"/>
          <p:nvPr>
            <p:ph idx="1" type="body"/>
          </p:nvPr>
        </p:nvSpPr>
        <p:spPr>
          <a:xfrm>
            <a:off x="312150" y="954475"/>
            <a:ext cx="11576700" cy="5259000"/>
          </a:xfrm>
          <a:prstGeom prst="rect">
            <a:avLst/>
          </a:prstGeom>
        </p:spPr>
        <p:txBody>
          <a:bodyPr anchorCtr="0" anchor="t" bIns="45700" lIns="91425" spcFirstLastPara="1" rIns="91425" wrap="square" tIns="45700">
            <a:noAutofit/>
          </a:bodyPr>
          <a:lstStyle/>
          <a:p>
            <a:pPr indent="-381000" lvl="0" marL="457200" rtl="0" algn="l">
              <a:lnSpc>
                <a:spcPct val="80000"/>
              </a:lnSpc>
              <a:spcBef>
                <a:spcPts val="0"/>
              </a:spcBef>
              <a:spcAft>
                <a:spcPts val="0"/>
              </a:spcAft>
              <a:buSzPts val="2400"/>
              <a:buChar char="•"/>
            </a:pPr>
            <a:r>
              <a:rPr lang="en-US" sz="2400"/>
              <a:t>Differences between Hospital Referral Regions account for 37% of variation in Median Time from ED Arrival to ED Departure for Admitted ED Patients (ED1b)</a:t>
            </a:r>
            <a:endParaRPr sz="2400" u="sng"/>
          </a:p>
          <a:p>
            <a:pPr indent="-381000" lvl="0" marL="457200" rtl="0" algn="l">
              <a:lnSpc>
                <a:spcPct val="80000"/>
              </a:lnSpc>
              <a:spcBef>
                <a:spcPts val="1000"/>
              </a:spcBef>
              <a:spcAft>
                <a:spcPts val="0"/>
              </a:spcAft>
              <a:buSzPts val="2400"/>
              <a:buChar char="•"/>
            </a:pPr>
            <a:r>
              <a:rPr lang="en-US" sz="2400"/>
              <a:t>Differences between hospitals within Hospital Referral Regions </a:t>
            </a:r>
            <a:r>
              <a:rPr lang="en-US" sz="2400"/>
              <a:t>accoun</a:t>
            </a:r>
            <a:r>
              <a:rPr lang="en-US" sz="2400"/>
              <a:t>t for 63% variation in ED1b performance</a:t>
            </a:r>
            <a:endParaRPr sz="2400"/>
          </a:p>
          <a:p>
            <a:pPr indent="-381000" lvl="1" marL="914400" rtl="0" algn="l">
              <a:lnSpc>
                <a:spcPct val="80000"/>
              </a:lnSpc>
              <a:spcBef>
                <a:spcPts val="1000"/>
              </a:spcBef>
              <a:spcAft>
                <a:spcPts val="0"/>
              </a:spcAft>
              <a:buSzPts val="2400"/>
              <a:buChar char="•"/>
            </a:pPr>
            <a:r>
              <a:rPr lang="en-US" sz="2400"/>
              <a:t>This indicates that hospital factors (e.g. staffing, bed management, organizational structure) are likely driving ED performance</a:t>
            </a:r>
            <a:endParaRPr sz="2400"/>
          </a:p>
          <a:p>
            <a:pPr indent="-381000" lvl="1" marL="914400" rtl="0" algn="l">
              <a:lnSpc>
                <a:spcPct val="80000"/>
              </a:lnSpc>
              <a:spcBef>
                <a:spcPts val="1000"/>
              </a:spcBef>
              <a:spcAft>
                <a:spcPts val="0"/>
              </a:spcAft>
              <a:buSzPts val="2400"/>
              <a:buChar char="•"/>
            </a:pPr>
            <a:r>
              <a:rPr lang="en-US" sz="2400"/>
              <a:t>HRR/regional factors (IP Beds per capita, SNF beds) are less important</a:t>
            </a:r>
            <a:endParaRPr sz="2400"/>
          </a:p>
          <a:p>
            <a:pPr indent="-381000" lvl="0" marL="457200" rtl="0" algn="l">
              <a:lnSpc>
                <a:spcPct val="80000"/>
              </a:lnSpc>
              <a:spcBef>
                <a:spcPts val="1000"/>
              </a:spcBef>
              <a:spcAft>
                <a:spcPts val="0"/>
              </a:spcAft>
              <a:buSzPts val="2400"/>
              <a:buChar char="•"/>
            </a:pPr>
            <a:r>
              <a:rPr lang="en-US" sz="2400"/>
              <a:t>Primary care access is an important and modifiable determinant of ED length of stay</a:t>
            </a:r>
            <a:endParaRPr sz="2400"/>
          </a:p>
          <a:p>
            <a:pPr indent="-381000" lvl="0" marL="457200" rtl="0" algn="l">
              <a:lnSpc>
                <a:spcPct val="80000"/>
              </a:lnSpc>
              <a:spcBef>
                <a:spcPts val="1000"/>
              </a:spcBef>
              <a:spcAft>
                <a:spcPts val="0"/>
              </a:spcAft>
              <a:buSzPts val="2400"/>
              <a:buChar char="•"/>
            </a:pPr>
            <a:r>
              <a:rPr lang="en-US" sz="2400"/>
              <a:t>Addressing social determinants may also improve ED length of stay performance</a:t>
            </a:r>
            <a:endParaRPr sz="2400"/>
          </a:p>
          <a:p>
            <a:pPr indent="-381000" lvl="0" marL="457200" rtl="0" algn="l">
              <a:lnSpc>
                <a:spcPct val="80000"/>
              </a:lnSpc>
              <a:spcBef>
                <a:spcPts val="1000"/>
              </a:spcBef>
              <a:spcAft>
                <a:spcPts val="0"/>
              </a:spcAft>
              <a:buSzPts val="2400"/>
              <a:buChar char="•"/>
            </a:pPr>
            <a:r>
              <a:rPr lang="en-US" sz="2400"/>
              <a:t>Structural</a:t>
            </a:r>
            <a:r>
              <a:rPr lang="en-US" sz="2400"/>
              <a:t> hospital factors (Bed size, complexity, teaching status, ED size) that are not as easily </a:t>
            </a:r>
            <a:r>
              <a:rPr lang="en-US" sz="2400"/>
              <a:t>modifiable</a:t>
            </a:r>
            <a:r>
              <a:rPr lang="en-US" sz="2400"/>
              <a:t> have a large effect on ED performance)</a:t>
            </a:r>
            <a:endParaRPr sz="2400"/>
          </a:p>
          <a:p>
            <a:pPr indent="0" lvl="0" marL="0" rtl="0" algn="l">
              <a:lnSpc>
                <a:spcPct val="80000"/>
              </a:lnSpc>
              <a:spcBef>
                <a:spcPts val="1000"/>
              </a:spcBef>
              <a:spcAft>
                <a:spcPts val="1000"/>
              </a:spcAft>
              <a:buNone/>
            </a:pPr>
            <a:r>
              <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71"/>
          <p:cNvSpPr txBox="1"/>
          <p:nvPr>
            <p:ph type="title"/>
          </p:nvPr>
        </p:nvSpPr>
        <p:spPr>
          <a:xfrm>
            <a:off x="972127" y="347852"/>
            <a:ext cx="10515600" cy="873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Relative Strength of Association with ED </a:t>
            </a:r>
            <a:r>
              <a:rPr lang="en-US"/>
              <a:t>Length of Stay</a:t>
            </a:r>
            <a:endParaRPr/>
          </a:p>
        </p:txBody>
      </p:sp>
      <p:sp>
        <p:nvSpPr>
          <p:cNvPr id="356" name="Google Shape;356;p71"/>
          <p:cNvSpPr txBox="1"/>
          <p:nvPr>
            <p:ph idx="12" type="sldNum"/>
          </p:nvPr>
        </p:nvSpPr>
        <p:spPr>
          <a:xfrm>
            <a:off x="11512550" y="6213474"/>
            <a:ext cx="5778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464653"/>
              </a:buClr>
              <a:buSzPts val="1600"/>
              <a:buFont typeface="Arial"/>
              <a:buNone/>
            </a:pPr>
            <a:fld id="{00000000-1234-1234-1234-123412341234}" type="slidenum">
              <a:rPr lang="en-US"/>
              <a:t>‹#›</a:t>
            </a:fld>
            <a:endParaRPr/>
          </a:p>
        </p:txBody>
      </p:sp>
      <p:sp>
        <p:nvSpPr>
          <p:cNvPr id="357" name="Google Shape;357;p71"/>
          <p:cNvSpPr txBox="1"/>
          <p:nvPr/>
        </p:nvSpPr>
        <p:spPr>
          <a:xfrm>
            <a:off x="8810050" y="1221450"/>
            <a:ext cx="3000000" cy="50199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None/>
            </a:pPr>
            <a:r>
              <a:rPr lang="en-US" sz="2400">
                <a:solidFill>
                  <a:schemeClr val="dk1"/>
                </a:solidFill>
              </a:rPr>
              <a:t>Comparative ED Length of Stay effect size of  all statistically significant variables in national model</a:t>
            </a:r>
            <a:endParaRPr sz="2400">
              <a:solidFill>
                <a:schemeClr val="dk1"/>
              </a:solidFill>
            </a:endParaRPr>
          </a:p>
          <a:p>
            <a:pPr indent="0" lvl="0" marL="0" rtl="0" algn="l">
              <a:lnSpc>
                <a:spcPct val="90000"/>
              </a:lnSpc>
              <a:spcBef>
                <a:spcPts val="1000"/>
              </a:spcBef>
              <a:spcAft>
                <a:spcPts val="0"/>
              </a:spcAft>
              <a:buNone/>
            </a:pPr>
            <a:r>
              <a:rPr lang="en-US" sz="2400">
                <a:solidFill>
                  <a:schemeClr val="dk1"/>
                </a:solidFill>
              </a:rPr>
              <a:t> </a:t>
            </a:r>
            <a:endParaRPr sz="2400">
              <a:solidFill>
                <a:schemeClr val="dk1"/>
              </a:solidFill>
            </a:endParaRPr>
          </a:p>
          <a:p>
            <a:pPr indent="0" lvl="0" marL="0" rtl="0" algn="l">
              <a:lnSpc>
                <a:spcPct val="90000"/>
              </a:lnSpc>
              <a:spcBef>
                <a:spcPts val="1000"/>
              </a:spcBef>
              <a:spcAft>
                <a:spcPts val="0"/>
              </a:spcAft>
              <a:buNone/>
            </a:pPr>
            <a:r>
              <a:rPr lang="en-US" sz="2400">
                <a:solidFill>
                  <a:schemeClr val="dk1"/>
                </a:solidFill>
              </a:rPr>
              <a:t>Model accounts for 67% of </a:t>
            </a:r>
            <a:r>
              <a:rPr lang="en-US" sz="2400">
                <a:solidFill>
                  <a:schemeClr val="dk1"/>
                </a:solidFill>
              </a:rPr>
              <a:t>variation</a:t>
            </a:r>
            <a:r>
              <a:rPr lang="en-US" sz="2400">
                <a:solidFill>
                  <a:schemeClr val="dk1"/>
                </a:solidFill>
              </a:rPr>
              <a:t> in ED1b performance across hospitals</a:t>
            </a:r>
            <a:endParaRPr sz="2400">
              <a:solidFill>
                <a:schemeClr val="dk1"/>
              </a:solidFill>
            </a:endParaRPr>
          </a:p>
          <a:p>
            <a:pPr indent="0" lvl="0" marL="0" rtl="0" algn="l">
              <a:lnSpc>
                <a:spcPct val="90000"/>
              </a:lnSpc>
              <a:spcBef>
                <a:spcPts val="1000"/>
              </a:spcBef>
              <a:spcAft>
                <a:spcPts val="0"/>
              </a:spcAft>
              <a:buNone/>
            </a:pPr>
            <a:r>
              <a:t/>
            </a:r>
            <a:endParaRPr sz="2400">
              <a:solidFill>
                <a:schemeClr val="dk1"/>
              </a:solidFill>
            </a:endParaRPr>
          </a:p>
          <a:p>
            <a:pPr indent="0" lvl="0" marL="0" rtl="0" algn="l">
              <a:lnSpc>
                <a:spcPct val="90000"/>
              </a:lnSpc>
              <a:spcBef>
                <a:spcPts val="1000"/>
              </a:spcBef>
              <a:spcAft>
                <a:spcPts val="1000"/>
              </a:spcAft>
              <a:buNone/>
            </a:pPr>
            <a:r>
              <a:t/>
            </a:r>
            <a:endParaRPr sz="2400">
              <a:solidFill>
                <a:schemeClr val="dk1"/>
              </a:solidFill>
            </a:endParaRPr>
          </a:p>
        </p:txBody>
      </p:sp>
      <p:pic>
        <p:nvPicPr>
          <p:cNvPr id="358" name="Google Shape;358;p71"/>
          <p:cNvPicPr preferRelativeResize="0"/>
          <p:nvPr/>
        </p:nvPicPr>
        <p:blipFill>
          <a:blip r:embed="rId3">
            <a:alphaModFix/>
          </a:blip>
          <a:stretch>
            <a:fillRect/>
          </a:stretch>
        </p:blipFill>
        <p:spPr>
          <a:xfrm>
            <a:off x="152400" y="1373852"/>
            <a:ext cx="8505251" cy="51031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72"/>
          <p:cNvSpPr txBox="1"/>
          <p:nvPr>
            <p:ph type="title"/>
          </p:nvPr>
        </p:nvSpPr>
        <p:spPr>
          <a:xfrm>
            <a:off x="972127" y="347852"/>
            <a:ext cx="10515600" cy="873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Performance of MD Hospitals vs. Nation</a:t>
            </a:r>
            <a:endParaRPr/>
          </a:p>
        </p:txBody>
      </p:sp>
      <p:sp>
        <p:nvSpPr>
          <p:cNvPr id="365" name="Google Shape;365;p72"/>
          <p:cNvSpPr txBox="1"/>
          <p:nvPr>
            <p:ph idx="12" type="sldNum"/>
          </p:nvPr>
        </p:nvSpPr>
        <p:spPr>
          <a:xfrm>
            <a:off x="11512550" y="6213474"/>
            <a:ext cx="5778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464653"/>
              </a:buClr>
              <a:buSzPts val="1600"/>
              <a:buFont typeface="Arial"/>
              <a:buNone/>
            </a:pPr>
            <a:fld id="{00000000-1234-1234-1234-123412341234}" type="slidenum">
              <a:rPr lang="en-US"/>
              <a:t>‹#›</a:t>
            </a:fld>
            <a:endParaRPr/>
          </a:p>
        </p:txBody>
      </p:sp>
      <p:sp>
        <p:nvSpPr>
          <p:cNvPr id="366" name="Google Shape;366;p72"/>
          <p:cNvSpPr txBox="1"/>
          <p:nvPr>
            <p:ph idx="1" type="body"/>
          </p:nvPr>
        </p:nvSpPr>
        <p:spPr>
          <a:xfrm>
            <a:off x="156075" y="1180500"/>
            <a:ext cx="11880000" cy="5259000"/>
          </a:xfrm>
          <a:prstGeom prst="rect">
            <a:avLst/>
          </a:prstGeom>
        </p:spPr>
        <p:txBody>
          <a:bodyPr anchorCtr="0" anchor="t" bIns="45700" lIns="91425" spcFirstLastPara="1" rIns="91425" wrap="square" tIns="45700">
            <a:noAutofit/>
          </a:bodyPr>
          <a:lstStyle/>
          <a:p>
            <a:pPr indent="-381000" lvl="0" marL="457200" rtl="0" algn="l">
              <a:lnSpc>
                <a:spcPct val="80000"/>
              </a:lnSpc>
              <a:spcBef>
                <a:spcPts val="0"/>
              </a:spcBef>
              <a:spcAft>
                <a:spcPts val="0"/>
              </a:spcAft>
              <a:buSzPts val="2400"/>
              <a:buChar char="•"/>
            </a:pPr>
            <a:r>
              <a:rPr lang="en-US" sz="2400"/>
              <a:t>Maryland hospitals are larger,more complex, and more likely to be teaching facilities. All of these factors are associated with longer ED Length of Stay</a:t>
            </a:r>
            <a:endParaRPr sz="2400"/>
          </a:p>
          <a:p>
            <a:pPr indent="-381000" lvl="0" marL="457200" rtl="0" algn="l">
              <a:lnSpc>
                <a:spcPct val="80000"/>
              </a:lnSpc>
              <a:spcBef>
                <a:spcPts val="1000"/>
              </a:spcBef>
              <a:spcAft>
                <a:spcPts val="0"/>
              </a:spcAft>
              <a:buSzPts val="2400"/>
              <a:buChar char="•"/>
            </a:pPr>
            <a:r>
              <a:rPr lang="en-US" sz="2400"/>
              <a:t>This is a blessing and a curse. Larger, higher-volume and more complex hospitals typically provide better outcomes in terms of risk-adjusted mortality, readmission and inpatient length of stay</a:t>
            </a:r>
            <a:endParaRPr sz="2400"/>
          </a:p>
          <a:p>
            <a:pPr indent="-381000" lvl="0" marL="457200" rtl="0" algn="l">
              <a:lnSpc>
                <a:spcPct val="80000"/>
              </a:lnSpc>
              <a:spcBef>
                <a:spcPts val="1000"/>
              </a:spcBef>
              <a:spcAft>
                <a:spcPts val="0"/>
              </a:spcAft>
              <a:buSzPts val="2400"/>
              <a:buChar char="•"/>
            </a:pPr>
            <a:r>
              <a:rPr lang="en-US" sz="2400"/>
              <a:t>After accounting for structural differences, Maryland hospitals are not doing as poorly as reported</a:t>
            </a:r>
            <a:endParaRPr sz="2400"/>
          </a:p>
          <a:p>
            <a:pPr indent="-381000" lvl="1" marL="914400" rtl="0" algn="l">
              <a:lnSpc>
                <a:spcPct val="80000"/>
              </a:lnSpc>
              <a:spcBef>
                <a:spcPts val="1000"/>
              </a:spcBef>
              <a:spcAft>
                <a:spcPts val="0"/>
              </a:spcAft>
              <a:buSzPts val="2400"/>
              <a:buChar char="•"/>
            </a:pPr>
            <a:r>
              <a:rPr lang="en-US" sz="2400"/>
              <a:t>However, some big, complicated hospitals nationally still perform well in ED Length of Stay (See Appendix B), so Maryland has significant room for improvement</a:t>
            </a:r>
            <a:endParaRPr sz="2400"/>
          </a:p>
          <a:p>
            <a:pPr indent="-381000" lvl="0" marL="457200" rtl="0" algn="l">
              <a:lnSpc>
                <a:spcPct val="80000"/>
              </a:lnSpc>
              <a:spcBef>
                <a:spcPts val="1000"/>
              </a:spcBef>
              <a:spcAft>
                <a:spcPts val="1000"/>
              </a:spcAft>
              <a:buSzPts val="2400"/>
              <a:buChar char="•"/>
            </a:pPr>
            <a:r>
              <a:rPr lang="en-US" sz="2400"/>
              <a:t>Can we provide both excellent IP results and better streamlined ED experience by finding ways to make big hospitals feel more like small ones (or high performing hospitals elsewhere in the nation that are big and complicated)?</a:t>
            </a: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73"/>
          <p:cNvSpPr txBox="1"/>
          <p:nvPr>
            <p:ph type="title"/>
          </p:nvPr>
        </p:nvSpPr>
        <p:spPr>
          <a:xfrm>
            <a:off x="972127" y="347852"/>
            <a:ext cx="10515600" cy="873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What About Occupancy?</a:t>
            </a:r>
            <a:endParaRPr/>
          </a:p>
        </p:txBody>
      </p:sp>
      <p:sp>
        <p:nvSpPr>
          <p:cNvPr id="373" name="Google Shape;373;p73"/>
          <p:cNvSpPr txBox="1"/>
          <p:nvPr>
            <p:ph idx="12" type="sldNum"/>
          </p:nvPr>
        </p:nvSpPr>
        <p:spPr>
          <a:xfrm>
            <a:off x="11512550" y="6213474"/>
            <a:ext cx="5778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464653"/>
              </a:buClr>
              <a:buSzPts val="1600"/>
              <a:buFont typeface="Arial"/>
              <a:buNone/>
            </a:pPr>
            <a:fld id="{00000000-1234-1234-1234-123412341234}" type="slidenum">
              <a:rPr lang="en-US"/>
              <a:t>‹#›</a:t>
            </a:fld>
            <a:endParaRPr/>
          </a:p>
        </p:txBody>
      </p:sp>
      <p:sp>
        <p:nvSpPr>
          <p:cNvPr id="374" name="Google Shape;374;p73"/>
          <p:cNvSpPr txBox="1"/>
          <p:nvPr>
            <p:ph idx="1" type="body"/>
          </p:nvPr>
        </p:nvSpPr>
        <p:spPr>
          <a:xfrm>
            <a:off x="626075" y="1117325"/>
            <a:ext cx="10861200" cy="5259000"/>
          </a:xfrm>
          <a:prstGeom prst="rect">
            <a:avLst/>
          </a:prstGeom>
        </p:spPr>
        <p:txBody>
          <a:bodyPr anchorCtr="0" anchor="t" bIns="45700" lIns="91425" spcFirstLastPara="1" rIns="91425" wrap="square" tIns="45700">
            <a:noAutofit/>
          </a:bodyPr>
          <a:lstStyle/>
          <a:p>
            <a:pPr indent="-406400" lvl="0" marL="457200" rtl="0" algn="l">
              <a:lnSpc>
                <a:spcPct val="80000"/>
              </a:lnSpc>
              <a:spcBef>
                <a:spcPts val="0"/>
              </a:spcBef>
              <a:spcAft>
                <a:spcPts val="0"/>
              </a:spcAft>
              <a:buSzPts val="2800"/>
              <a:buChar char="•"/>
            </a:pPr>
            <a:r>
              <a:rPr lang="en-US" sz="2800"/>
              <a:t>Hospital occupancy is an important determinant of ED Length of Stay, and a complex topic in its own right</a:t>
            </a:r>
            <a:endParaRPr sz="2800"/>
          </a:p>
          <a:p>
            <a:pPr indent="-406400" lvl="0" marL="457200" rtl="0" algn="l">
              <a:lnSpc>
                <a:spcPct val="80000"/>
              </a:lnSpc>
              <a:spcBef>
                <a:spcPts val="1000"/>
              </a:spcBef>
              <a:spcAft>
                <a:spcPts val="0"/>
              </a:spcAft>
              <a:buSzPts val="2800"/>
              <a:buChar char="•"/>
            </a:pPr>
            <a:r>
              <a:rPr lang="en-US" sz="2800"/>
              <a:t>We evaluated the independent association of multiple variables with inpatient occupancy</a:t>
            </a:r>
            <a:endParaRPr sz="2800"/>
          </a:p>
          <a:p>
            <a:pPr indent="-406400" lvl="1" marL="914400" rtl="0" algn="l">
              <a:lnSpc>
                <a:spcPct val="80000"/>
              </a:lnSpc>
              <a:spcBef>
                <a:spcPts val="1000"/>
              </a:spcBef>
              <a:spcAft>
                <a:spcPts val="0"/>
              </a:spcAft>
              <a:buSzPts val="2800"/>
              <a:buChar char="•"/>
            </a:pPr>
            <a:r>
              <a:rPr lang="en-US" sz="2800"/>
              <a:t>IP beds per capita</a:t>
            </a:r>
            <a:endParaRPr sz="2800"/>
          </a:p>
          <a:p>
            <a:pPr indent="-406400" lvl="1" marL="914400" rtl="0" algn="l">
              <a:lnSpc>
                <a:spcPct val="80000"/>
              </a:lnSpc>
              <a:spcBef>
                <a:spcPts val="1000"/>
              </a:spcBef>
              <a:spcAft>
                <a:spcPts val="0"/>
              </a:spcAft>
              <a:buSzPts val="2800"/>
              <a:buChar char="•"/>
            </a:pPr>
            <a:r>
              <a:rPr lang="en-US" sz="2800"/>
              <a:t>Length of Stay</a:t>
            </a:r>
            <a:endParaRPr sz="2800"/>
          </a:p>
          <a:p>
            <a:pPr indent="-406400" lvl="1" marL="914400" rtl="0" algn="l">
              <a:lnSpc>
                <a:spcPct val="80000"/>
              </a:lnSpc>
              <a:spcBef>
                <a:spcPts val="1000"/>
              </a:spcBef>
              <a:spcAft>
                <a:spcPts val="0"/>
              </a:spcAft>
              <a:buSzPts val="2800"/>
              <a:buChar char="•"/>
            </a:pPr>
            <a:r>
              <a:rPr lang="en-US" sz="2800"/>
              <a:t>End of Life Care</a:t>
            </a:r>
            <a:endParaRPr sz="2800"/>
          </a:p>
          <a:p>
            <a:pPr indent="-406400" lvl="1" marL="914400" rtl="0" algn="l">
              <a:lnSpc>
                <a:spcPct val="80000"/>
              </a:lnSpc>
              <a:spcBef>
                <a:spcPts val="1000"/>
              </a:spcBef>
              <a:spcAft>
                <a:spcPts val="0"/>
              </a:spcAft>
              <a:buSzPts val="2800"/>
              <a:buChar char="•"/>
            </a:pPr>
            <a:r>
              <a:rPr lang="en-US" sz="2800"/>
              <a:t>SNF beds per capita</a:t>
            </a:r>
            <a:endParaRPr sz="2800"/>
          </a:p>
          <a:p>
            <a:pPr indent="-406400" lvl="1" marL="914400" rtl="0" algn="l">
              <a:lnSpc>
                <a:spcPct val="80000"/>
              </a:lnSpc>
              <a:spcBef>
                <a:spcPts val="1000"/>
              </a:spcBef>
              <a:spcAft>
                <a:spcPts val="0"/>
              </a:spcAft>
              <a:buSzPts val="2800"/>
              <a:buChar char="•"/>
            </a:pPr>
            <a:r>
              <a:rPr lang="en-US" sz="2800"/>
              <a:t>Surgical volume</a:t>
            </a:r>
            <a:endParaRPr sz="2800"/>
          </a:p>
          <a:p>
            <a:pPr indent="-406400" lvl="0" marL="457200" rtl="0" algn="l">
              <a:lnSpc>
                <a:spcPct val="80000"/>
              </a:lnSpc>
              <a:spcBef>
                <a:spcPts val="1000"/>
              </a:spcBef>
              <a:spcAft>
                <a:spcPts val="1000"/>
              </a:spcAft>
              <a:buSzPts val="2800"/>
              <a:buChar char="•"/>
            </a:pPr>
            <a:r>
              <a:rPr lang="en-US" sz="2800"/>
              <a:t>Occupancy =  AHA IP bed days / (365* IP beds staffed EOY) </a:t>
            </a:r>
            <a:endParaRPr sz="2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74"/>
          <p:cNvSpPr txBox="1"/>
          <p:nvPr>
            <p:ph type="title"/>
          </p:nvPr>
        </p:nvSpPr>
        <p:spPr>
          <a:xfrm>
            <a:off x="972127" y="347852"/>
            <a:ext cx="10515600" cy="873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Relative Strength of Association with IP Occupancy</a:t>
            </a:r>
            <a:endParaRPr/>
          </a:p>
        </p:txBody>
      </p:sp>
      <p:sp>
        <p:nvSpPr>
          <p:cNvPr id="381" name="Google Shape;381;p74"/>
          <p:cNvSpPr txBox="1"/>
          <p:nvPr>
            <p:ph idx="12" type="sldNum"/>
          </p:nvPr>
        </p:nvSpPr>
        <p:spPr>
          <a:xfrm>
            <a:off x="11512550" y="6213474"/>
            <a:ext cx="5778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464653"/>
              </a:buClr>
              <a:buSzPts val="1600"/>
              <a:buFont typeface="Arial"/>
              <a:buNone/>
            </a:pPr>
            <a:fld id="{00000000-1234-1234-1234-123412341234}" type="slidenum">
              <a:rPr lang="en-US"/>
              <a:t>‹#›</a:t>
            </a:fld>
            <a:endParaRPr/>
          </a:p>
        </p:txBody>
      </p:sp>
      <p:sp>
        <p:nvSpPr>
          <p:cNvPr id="382" name="Google Shape;382;p74"/>
          <p:cNvSpPr txBox="1"/>
          <p:nvPr/>
        </p:nvSpPr>
        <p:spPr>
          <a:xfrm>
            <a:off x="7275450" y="1007525"/>
            <a:ext cx="4668600" cy="5030100"/>
          </a:xfrm>
          <a:prstGeom prst="rect">
            <a:avLst/>
          </a:prstGeom>
          <a:noFill/>
          <a:ln>
            <a:noFill/>
          </a:ln>
        </p:spPr>
        <p:txBody>
          <a:bodyPr anchorCtr="0" anchor="t" bIns="91425" lIns="91425" spcFirstLastPara="1" rIns="91425" wrap="square" tIns="91425">
            <a:spAutoFit/>
          </a:bodyPr>
          <a:lstStyle/>
          <a:p>
            <a:pPr indent="-374650" lvl="0" marL="457200" rtl="0" algn="l">
              <a:lnSpc>
                <a:spcPct val="90000"/>
              </a:lnSpc>
              <a:spcBef>
                <a:spcPts val="1000"/>
              </a:spcBef>
              <a:spcAft>
                <a:spcPts val="0"/>
              </a:spcAft>
              <a:buClr>
                <a:schemeClr val="dk1"/>
              </a:buClr>
              <a:buSzPts val="2300"/>
              <a:buChar char="●"/>
            </a:pPr>
            <a:r>
              <a:rPr lang="en-US" sz="2300">
                <a:solidFill>
                  <a:schemeClr val="dk1"/>
                </a:solidFill>
              </a:rPr>
              <a:t>Surgical volume, LOS, end of life ICU days, and SNF availability are significant determinants of occupancy</a:t>
            </a:r>
            <a:endParaRPr sz="2300">
              <a:solidFill>
                <a:schemeClr val="dk1"/>
              </a:solidFill>
            </a:endParaRPr>
          </a:p>
          <a:p>
            <a:pPr indent="-374650" lvl="0" marL="457200" rtl="0" algn="l">
              <a:lnSpc>
                <a:spcPct val="90000"/>
              </a:lnSpc>
              <a:spcBef>
                <a:spcPts val="1000"/>
              </a:spcBef>
              <a:spcAft>
                <a:spcPts val="0"/>
              </a:spcAft>
              <a:buClr>
                <a:schemeClr val="dk1"/>
              </a:buClr>
              <a:buSzPts val="2300"/>
              <a:buChar char="●"/>
            </a:pPr>
            <a:r>
              <a:rPr lang="en-US" sz="2300">
                <a:solidFill>
                  <a:schemeClr val="dk1"/>
                </a:solidFill>
              </a:rPr>
              <a:t>MD differs from the </a:t>
            </a:r>
            <a:r>
              <a:rPr lang="en-US" sz="2300">
                <a:solidFill>
                  <a:schemeClr val="dk1"/>
                </a:solidFill>
              </a:rPr>
              <a:t>nation unfavorably on all measures</a:t>
            </a:r>
            <a:endParaRPr sz="2300">
              <a:solidFill>
                <a:schemeClr val="dk1"/>
              </a:solidFill>
            </a:endParaRPr>
          </a:p>
          <a:p>
            <a:pPr indent="-374650" lvl="0" marL="457200" rtl="0" algn="l">
              <a:lnSpc>
                <a:spcPct val="90000"/>
              </a:lnSpc>
              <a:spcBef>
                <a:spcPts val="1000"/>
              </a:spcBef>
              <a:spcAft>
                <a:spcPts val="0"/>
              </a:spcAft>
              <a:buClr>
                <a:schemeClr val="dk1"/>
              </a:buClr>
              <a:buSzPts val="2300"/>
              <a:buChar char="●"/>
            </a:pPr>
            <a:r>
              <a:rPr lang="en-US" sz="2300">
                <a:solidFill>
                  <a:schemeClr val="dk1"/>
                </a:solidFill>
              </a:rPr>
              <a:t>IP beds per capita has a smaller association that did not rise to statistical significance</a:t>
            </a:r>
            <a:endParaRPr sz="2300">
              <a:solidFill>
                <a:schemeClr val="dk1"/>
              </a:solidFill>
            </a:endParaRPr>
          </a:p>
          <a:p>
            <a:pPr indent="-374650" lvl="0" marL="457200" rtl="0" algn="l">
              <a:lnSpc>
                <a:spcPct val="90000"/>
              </a:lnSpc>
              <a:spcBef>
                <a:spcPts val="1000"/>
              </a:spcBef>
              <a:spcAft>
                <a:spcPts val="1000"/>
              </a:spcAft>
              <a:buClr>
                <a:schemeClr val="dk1"/>
              </a:buClr>
              <a:buSzPts val="2300"/>
              <a:buChar char="●"/>
            </a:pPr>
            <a:r>
              <a:rPr lang="en-US" sz="2300">
                <a:solidFill>
                  <a:schemeClr val="dk1"/>
                </a:solidFill>
              </a:rPr>
              <a:t>MD beds per capita (exclusive of beds in nearby regions, e.g., DC) are lower than national average due to reduced demand under TCOC model</a:t>
            </a:r>
            <a:endParaRPr sz="2300">
              <a:solidFill>
                <a:schemeClr val="dk1"/>
              </a:solidFill>
            </a:endParaRPr>
          </a:p>
        </p:txBody>
      </p:sp>
      <p:pic>
        <p:nvPicPr>
          <p:cNvPr id="383" name="Google Shape;383;p74"/>
          <p:cNvPicPr preferRelativeResize="0"/>
          <p:nvPr/>
        </p:nvPicPr>
        <p:blipFill>
          <a:blip r:embed="rId3">
            <a:alphaModFix/>
          </a:blip>
          <a:stretch>
            <a:fillRect/>
          </a:stretch>
        </p:blipFill>
        <p:spPr>
          <a:xfrm>
            <a:off x="152400" y="1145250"/>
            <a:ext cx="6920851" cy="4152501"/>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75"/>
          <p:cNvSpPr txBox="1"/>
          <p:nvPr>
            <p:ph type="title"/>
          </p:nvPr>
        </p:nvSpPr>
        <p:spPr>
          <a:xfrm>
            <a:off x="972127" y="347852"/>
            <a:ext cx="10515600" cy="873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What Does Analysis Tell Us About Policy/Program Directions? </a:t>
            </a:r>
            <a:endParaRPr/>
          </a:p>
        </p:txBody>
      </p:sp>
      <p:sp>
        <p:nvSpPr>
          <p:cNvPr id="390" name="Google Shape;390;p75"/>
          <p:cNvSpPr txBox="1"/>
          <p:nvPr>
            <p:ph idx="12" type="sldNum"/>
          </p:nvPr>
        </p:nvSpPr>
        <p:spPr>
          <a:xfrm>
            <a:off x="11512550" y="6213474"/>
            <a:ext cx="5778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464653"/>
              </a:buClr>
              <a:buSzPts val="1600"/>
              <a:buFont typeface="Arial"/>
              <a:buNone/>
            </a:pPr>
            <a:fld id="{00000000-1234-1234-1234-123412341234}" type="slidenum">
              <a:rPr lang="en-US"/>
              <a:t>‹#›</a:t>
            </a:fld>
            <a:endParaRPr/>
          </a:p>
        </p:txBody>
      </p:sp>
      <p:sp>
        <p:nvSpPr>
          <p:cNvPr id="391" name="Google Shape;391;p75"/>
          <p:cNvSpPr txBox="1"/>
          <p:nvPr>
            <p:ph idx="1" type="body"/>
          </p:nvPr>
        </p:nvSpPr>
        <p:spPr>
          <a:xfrm>
            <a:off x="165300" y="964100"/>
            <a:ext cx="11861400" cy="4618500"/>
          </a:xfrm>
          <a:prstGeom prst="rect">
            <a:avLst/>
          </a:prstGeom>
        </p:spPr>
        <p:txBody>
          <a:bodyPr anchorCtr="0" anchor="t" bIns="45700" lIns="91425" spcFirstLastPara="1" rIns="91425" wrap="square" tIns="45700">
            <a:noAutofit/>
          </a:bodyPr>
          <a:lstStyle/>
          <a:p>
            <a:pPr indent="-361950" lvl="0" marL="457200" rtl="0" algn="l">
              <a:lnSpc>
                <a:spcPct val="80000"/>
              </a:lnSpc>
              <a:spcBef>
                <a:spcPts val="0"/>
              </a:spcBef>
              <a:spcAft>
                <a:spcPts val="0"/>
              </a:spcAft>
              <a:buSzPts val="2100"/>
              <a:buChar char="•"/>
            </a:pPr>
            <a:r>
              <a:rPr lang="en-US" sz="2100"/>
              <a:t>Policies addressing primary care may result in improved ED Length of Stay</a:t>
            </a:r>
            <a:endParaRPr sz="2100"/>
          </a:p>
          <a:p>
            <a:pPr indent="-361950" lvl="1" marL="914400" rtl="0" algn="l">
              <a:lnSpc>
                <a:spcPct val="80000"/>
              </a:lnSpc>
              <a:spcBef>
                <a:spcPts val="1000"/>
              </a:spcBef>
              <a:spcAft>
                <a:spcPts val="0"/>
              </a:spcAft>
              <a:buSzPts val="2100"/>
              <a:buChar char="•"/>
            </a:pPr>
            <a:r>
              <a:rPr lang="en-US" sz="2100"/>
              <a:t>Reimbursement </a:t>
            </a:r>
            <a:r>
              <a:rPr lang="en-US" sz="2100"/>
              <a:t>Enhancements</a:t>
            </a:r>
            <a:r>
              <a:rPr lang="en-US" sz="2100"/>
              <a:t>: Maryland Primary Care Program (MDPCP)</a:t>
            </a:r>
            <a:endParaRPr sz="2100"/>
          </a:p>
          <a:p>
            <a:pPr indent="-361950" lvl="1" marL="914400" rtl="0" algn="l">
              <a:lnSpc>
                <a:spcPct val="80000"/>
              </a:lnSpc>
              <a:spcBef>
                <a:spcPts val="1000"/>
              </a:spcBef>
              <a:spcAft>
                <a:spcPts val="0"/>
              </a:spcAft>
              <a:buSzPts val="2100"/>
              <a:buChar char="•"/>
            </a:pPr>
            <a:r>
              <a:rPr lang="en-US" sz="2100"/>
              <a:t>Investments</a:t>
            </a:r>
            <a:r>
              <a:rPr lang="en-US" sz="2100"/>
              <a:t> in additional primary care supply</a:t>
            </a:r>
            <a:endParaRPr sz="2100"/>
          </a:p>
          <a:p>
            <a:pPr indent="-361950" lvl="0" marL="457200" rtl="0" algn="l">
              <a:lnSpc>
                <a:spcPct val="80000"/>
              </a:lnSpc>
              <a:spcBef>
                <a:spcPts val="1000"/>
              </a:spcBef>
              <a:spcAft>
                <a:spcPts val="0"/>
              </a:spcAft>
              <a:buSzPts val="2100"/>
              <a:buChar char="•"/>
            </a:pPr>
            <a:r>
              <a:rPr lang="en-US" sz="2100"/>
              <a:t>Policies addressing social determinants may also result in improved ED Length of Stay</a:t>
            </a:r>
            <a:endParaRPr sz="2100"/>
          </a:p>
          <a:p>
            <a:pPr indent="-361950" lvl="0" marL="457200" rtl="0" algn="l">
              <a:lnSpc>
                <a:spcPct val="80000"/>
              </a:lnSpc>
              <a:spcBef>
                <a:spcPts val="1000"/>
              </a:spcBef>
              <a:spcAft>
                <a:spcPts val="0"/>
              </a:spcAft>
              <a:buSzPts val="2100"/>
              <a:buChar char="•"/>
            </a:pPr>
            <a:r>
              <a:rPr lang="en-US" sz="2100"/>
              <a:t>Policies </a:t>
            </a:r>
            <a:r>
              <a:rPr lang="en-US" sz="2100"/>
              <a:t>addressing</a:t>
            </a:r>
            <a:r>
              <a:rPr lang="en-US" sz="2100"/>
              <a:t> IP occupancy </a:t>
            </a:r>
            <a:r>
              <a:rPr lang="en-US" sz="2100"/>
              <a:t>may result in improved ED Length of Stay</a:t>
            </a:r>
            <a:endParaRPr sz="2100"/>
          </a:p>
          <a:p>
            <a:pPr indent="-361950" lvl="1" marL="914400" rtl="0" algn="l">
              <a:lnSpc>
                <a:spcPct val="80000"/>
              </a:lnSpc>
              <a:spcBef>
                <a:spcPts val="1000"/>
              </a:spcBef>
              <a:spcAft>
                <a:spcPts val="0"/>
              </a:spcAft>
              <a:buSzPts val="2100"/>
              <a:buChar char="•"/>
            </a:pPr>
            <a:r>
              <a:rPr lang="en-US" sz="2100"/>
              <a:t>Improved hospice access</a:t>
            </a:r>
            <a:endParaRPr sz="2100"/>
          </a:p>
          <a:p>
            <a:pPr indent="-361950" lvl="1" marL="914400" rtl="0" algn="l">
              <a:lnSpc>
                <a:spcPct val="80000"/>
              </a:lnSpc>
              <a:spcBef>
                <a:spcPts val="1000"/>
              </a:spcBef>
              <a:spcAft>
                <a:spcPts val="0"/>
              </a:spcAft>
              <a:buSzPts val="2100"/>
              <a:buChar char="•"/>
            </a:pPr>
            <a:r>
              <a:rPr lang="en-US" sz="2100"/>
              <a:t>Improved SNF access</a:t>
            </a:r>
            <a:endParaRPr sz="2100"/>
          </a:p>
          <a:p>
            <a:pPr indent="-361950" lvl="1" marL="914400" rtl="0" algn="l">
              <a:lnSpc>
                <a:spcPct val="80000"/>
              </a:lnSpc>
              <a:spcBef>
                <a:spcPts val="1000"/>
              </a:spcBef>
              <a:spcAft>
                <a:spcPts val="0"/>
              </a:spcAft>
              <a:buSzPts val="2100"/>
              <a:buChar char="•"/>
            </a:pPr>
            <a:r>
              <a:rPr lang="en-US" sz="2100"/>
              <a:t>Planning elective surgery and medical admissions to avoid constraining ED admissions</a:t>
            </a:r>
            <a:endParaRPr sz="2100"/>
          </a:p>
          <a:p>
            <a:pPr indent="-361950" lvl="0" marL="457200" rtl="0" algn="l">
              <a:lnSpc>
                <a:spcPct val="80000"/>
              </a:lnSpc>
              <a:spcBef>
                <a:spcPts val="1000"/>
              </a:spcBef>
              <a:spcAft>
                <a:spcPts val="0"/>
              </a:spcAft>
              <a:buSzPts val="2100"/>
              <a:buChar char="•"/>
            </a:pPr>
            <a:r>
              <a:rPr lang="en-US" sz="2100"/>
              <a:t>Increasing inpatient bed capacity is not likely to be a viable and </a:t>
            </a:r>
            <a:r>
              <a:rPr lang="en-US" sz="2100"/>
              <a:t>sustainable</a:t>
            </a:r>
            <a:r>
              <a:rPr lang="en-US" sz="2100"/>
              <a:t> solution to ED </a:t>
            </a:r>
            <a:r>
              <a:rPr lang="en-US" sz="2100"/>
              <a:t>Length of Stay in Maryland</a:t>
            </a:r>
            <a:endParaRPr sz="2100"/>
          </a:p>
          <a:p>
            <a:pPr indent="-361950" lvl="1" marL="914400" rtl="0" algn="l">
              <a:lnSpc>
                <a:spcPct val="80000"/>
              </a:lnSpc>
              <a:spcBef>
                <a:spcPts val="1000"/>
              </a:spcBef>
              <a:spcAft>
                <a:spcPts val="0"/>
              </a:spcAft>
              <a:buSzPts val="2100"/>
              <a:buChar char="•"/>
            </a:pPr>
            <a:r>
              <a:rPr lang="en-US" sz="2100"/>
              <a:t>Stacking more </a:t>
            </a:r>
            <a:r>
              <a:rPr lang="en-US" sz="2100"/>
              <a:t>beds</a:t>
            </a:r>
            <a:r>
              <a:rPr lang="en-US" sz="2100"/>
              <a:t> in institutions that have structural impediments to low ED throughput may worsen the problem</a:t>
            </a:r>
            <a:endParaRPr sz="2100"/>
          </a:p>
          <a:p>
            <a:pPr indent="-361950" lvl="1" marL="914400" rtl="0" algn="l">
              <a:lnSpc>
                <a:spcPct val="80000"/>
              </a:lnSpc>
              <a:spcBef>
                <a:spcPts val="1000"/>
              </a:spcBef>
              <a:spcAft>
                <a:spcPts val="0"/>
              </a:spcAft>
              <a:buSzPts val="2100"/>
              <a:buChar char="•"/>
            </a:pPr>
            <a:r>
              <a:rPr lang="en-US" sz="2100"/>
              <a:t>Expanding IP capacity would likely be a costly, long-range solution that has negative implications for TCOC model performance</a:t>
            </a:r>
            <a:endParaRPr sz="2100"/>
          </a:p>
          <a:p>
            <a:pPr indent="-361950" lvl="0" marL="457200" rtl="0" algn="l">
              <a:lnSpc>
                <a:spcPct val="80000"/>
              </a:lnSpc>
              <a:spcBef>
                <a:spcPts val="1000"/>
              </a:spcBef>
              <a:spcAft>
                <a:spcPts val="1000"/>
              </a:spcAft>
              <a:buSzPts val="2100"/>
              <a:buChar char="•"/>
            </a:pPr>
            <a:r>
              <a:rPr lang="en-US" sz="2100"/>
              <a:t>Other interventions discussed above may provide similar or better outcomes with limited cost and downside</a:t>
            </a:r>
            <a:endParaRPr sz="21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76"/>
          <p:cNvSpPr txBox="1"/>
          <p:nvPr>
            <p:ph type="title"/>
          </p:nvPr>
        </p:nvSpPr>
        <p:spPr>
          <a:xfrm>
            <a:off x="972127" y="1835088"/>
            <a:ext cx="10515600" cy="3945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None/>
            </a:pPr>
            <a:r>
              <a:rPr lang="en-US"/>
              <a:t>Testing Interventions</a:t>
            </a:r>
            <a:r>
              <a:rPr lang="en-US"/>
              <a:t> </a:t>
            </a:r>
            <a:endParaRPr/>
          </a:p>
        </p:txBody>
      </p:sp>
      <p:sp>
        <p:nvSpPr>
          <p:cNvPr id="397" name="Google Shape;397;p76"/>
          <p:cNvSpPr txBox="1"/>
          <p:nvPr>
            <p:ph idx="12" type="sldNum"/>
          </p:nvPr>
        </p:nvSpPr>
        <p:spPr>
          <a:xfrm>
            <a:off x="11512550" y="6213474"/>
            <a:ext cx="5778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77"/>
          <p:cNvSpPr txBox="1"/>
          <p:nvPr>
            <p:ph idx="1" type="body"/>
          </p:nvPr>
        </p:nvSpPr>
        <p:spPr>
          <a:xfrm>
            <a:off x="341400" y="954475"/>
            <a:ext cx="11262900" cy="5259000"/>
          </a:xfrm>
          <a:prstGeom prst="rect">
            <a:avLst/>
          </a:prstGeom>
        </p:spPr>
        <p:txBody>
          <a:bodyPr anchorCtr="0" anchor="t" bIns="45700" lIns="91425" spcFirstLastPara="1" rIns="91425" wrap="square" tIns="45700">
            <a:noAutofit/>
          </a:bodyPr>
          <a:lstStyle/>
          <a:p>
            <a:pPr indent="-406400" lvl="0" marL="457200" rtl="0" algn="l">
              <a:lnSpc>
                <a:spcPct val="80000"/>
              </a:lnSpc>
              <a:spcBef>
                <a:spcPts val="0"/>
              </a:spcBef>
              <a:spcAft>
                <a:spcPts val="0"/>
              </a:spcAft>
              <a:buSzPts val="2800"/>
              <a:buChar char="•"/>
            </a:pPr>
            <a:r>
              <a:rPr lang="en-US" sz="2800"/>
              <a:t>Because conventional statistical modeling (i.e., regression) does not account for nonlinearities, bidirectional causation, etc., it does not always provide a clear picture of the impact of future interventions</a:t>
            </a:r>
            <a:endParaRPr sz="2800"/>
          </a:p>
          <a:p>
            <a:pPr indent="-406400" lvl="0" marL="457200" rtl="0" algn="l">
              <a:lnSpc>
                <a:spcPct val="80000"/>
              </a:lnSpc>
              <a:spcBef>
                <a:spcPts val="1000"/>
              </a:spcBef>
              <a:spcAft>
                <a:spcPts val="0"/>
              </a:spcAft>
              <a:buSzPts val="2800"/>
              <a:buChar char="•"/>
            </a:pPr>
            <a:r>
              <a:rPr lang="en-US" sz="2800"/>
              <a:t>Simulation exercises are a standard way to address this blind spot</a:t>
            </a:r>
            <a:endParaRPr sz="2800"/>
          </a:p>
          <a:p>
            <a:pPr indent="-406400" lvl="1" marL="914400" rtl="0" algn="l">
              <a:lnSpc>
                <a:spcPct val="80000"/>
              </a:lnSpc>
              <a:spcBef>
                <a:spcPts val="1000"/>
              </a:spcBef>
              <a:spcAft>
                <a:spcPts val="0"/>
              </a:spcAft>
              <a:buSzPts val="2800"/>
              <a:buChar char="•"/>
            </a:pPr>
            <a:r>
              <a:rPr lang="en-US" sz="2800"/>
              <a:t>If SimCity had an emergency room … </a:t>
            </a:r>
            <a:endParaRPr sz="2800"/>
          </a:p>
          <a:p>
            <a:pPr indent="-406400" lvl="0" marL="457200" rtl="0" algn="l">
              <a:lnSpc>
                <a:spcPct val="80000"/>
              </a:lnSpc>
              <a:spcBef>
                <a:spcPts val="1000"/>
              </a:spcBef>
              <a:spcAft>
                <a:spcPts val="0"/>
              </a:spcAft>
              <a:buSzPts val="2800"/>
              <a:buChar char="•"/>
            </a:pPr>
            <a:r>
              <a:rPr lang="en-US" sz="2800"/>
              <a:t>Long history of this type of work in operations science and hospital performance literature</a:t>
            </a:r>
            <a:endParaRPr sz="2800"/>
          </a:p>
          <a:p>
            <a:pPr indent="-406400" lvl="0" marL="457200" rtl="0" algn="l">
              <a:lnSpc>
                <a:spcPct val="80000"/>
              </a:lnSpc>
              <a:spcBef>
                <a:spcPts val="1000"/>
              </a:spcBef>
              <a:spcAft>
                <a:spcPts val="1000"/>
              </a:spcAft>
              <a:buSzPts val="2800"/>
              <a:buChar char="•"/>
            </a:pPr>
            <a:r>
              <a:rPr lang="en-US" sz="2800"/>
              <a:t>Most straightforward modeling approach divides hospital areas of interest into buckets or “stocks”, and moves patients between them with flow rates</a:t>
            </a:r>
            <a:endParaRPr sz="2800"/>
          </a:p>
        </p:txBody>
      </p:sp>
      <p:sp>
        <p:nvSpPr>
          <p:cNvPr id="404" name="Google Shape;404;p77"/>
          <p:cNvSpPr txBox="1"/>
          <p:nvPr>
            <p:ph type="title"/>
          </p:nvPr>
        </p:nvSpPr>
        <p:spPr>
          <a:xfrm>
            <a:off x="972125" y="389275"/>
            <a:ext cx="10515600" cy="832200"/>
          </a:xfrm>
          <a:prstGeom prst="rect">
            <a:avLst/>
          </a:prstGeom>
        </p:spPr>
        <p:txBody>
          <a:bodyPr anchorCtr="0" anchor="t" bIns="45700" lIns="91425" spcFirstLastPara="1" rIns="91425" wrap="square" tIns="45700">
            <a:noAutofit/>
          </a:bodyPr>
          <a:lstStyle/>
          <a:p>
            <a:pPr indent="0" lvl="0" marL="0" rtl="0" algn="l">
              <a:lnSpc>
                <a:spcPct val="80000"/>
              </a:lnSpc>
              <a:spcBef>
                <a:spcPts val="0"/>
              </a:spcBef>
              <a:spcAft>
                <a:spcPts val="1000"/>
              </a:spcAft>
              <a:buNone/>
            </a:pPr>
            <a:r>
              <a:rPr lang="en-US"/>
              <a:t>Developing a Testing Platform</a:t>
            </a:r>
            <a:endParaRPr/>
          </a:p>
        </p:txBody>
      </p:sp>
      <p:sp>
        <p:nvSpPr>
          <p:cNvPr id="405" name="Google Shape;405;p77"/>
          <p:cNvSpPr txBox="1"/>
          <p:nvPr>
            <p:ph idx="12" type="sldNum"/>
          </p:nvPr>
        </p:nvSpPr>
        <p:spPr>
          <a:xfrm>
            <a:off x="11512550" y="6213474"/>
            <a:ext cx="5778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464653"/>
              </a:buClr>
              <a:buSzPts val="1600"/>
              <a:buFont typeface="Arial"/>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78"/>
          <p:cNvSpPr txBox="1"/>
          <p:nvPr>
            <p:ph idx="1" type="body"/>
          </p:nvPr>
        </p:nvSpPr>
        <p:spPr>
          <a:xfrm>
            <a:off x="580100" y="954475"/>
            <a:ext cx="10861200" cy="5259000"/>
          </a:xfrm>
          <a:prstGeom prst="rect">
            <a:avLst/>
          </a:prstGeom>
        </p:spPr>
        <p:txBody>
          <a:bodyPr anchorCtr="0" anchor="t" bIns="45700" lIns="91425" spcFirstLastPara="1" rIns="91425" wrap="square" tIns="45700">
            <a:noAutofit/>
          </a:bodyPr>
          <a:lstStyle/>
          <a:p>
            <a:pPr indent="-406400" lvl="0" marL="457200" rtl="0" algn="l">
              <a:lnSpc>
                <a:spcPct val="80000"/>
              </a:lnSpc>
              <a:spcBef>
                <a:spcPts val="0"/>
              </a:spcBef>
              <a:spcAft>
                <a:spcPts val="0"/>
              </a:spcAft>
              <a:buSzPts val="2800"/>
              <a:buChar char="•"/>
            </a:pPr>
            <a:r>
              <a:rPr lang="en-US" sz="2800"/>
              <a:t>Identify the setting for the model’s base case</a:t>
            </a:r>
            <a:endParaRPr sz="2800"/>
          </a:p>
          <a:p>
            <a:pPr indent="-406400" lvl="0" marL="457200" rtl="0" algn="l">
              <a:lnSpc>
                <a:spcPct val="80000"/>
              </a:lnSpc>
              <a:spcBef>
                <a:spcPts val="1000"/>
              </a:spcBef>
              <a:spcAft>
                <a:spcPts val="0"/>
              </a:spcAft>
              <a:buSzPts val="2800"/>
              <a:buChar char="•"/>
            </a:pPr>
            <a:r>
              <a:rPr lang="en-US" sz="2800"/>
              <a:t>Identify variables that are to be reflected in model </a:t>
            </a:r>
            <a:endParaRPr sz="2800"/>
          </a:p>
          <a:p>
            <a:pPr indent="-406400" lvl="0" marL="457200" rtl="0" algn="l">
              <a:lnSpc>
                <a:spcPct val="80000"/>
              </a:lnSpc>
              <a:spcBef>
                <a:spcPts val="1000"/>
              </a:spcBef>
              <a:spcAft>
                <a:spcPts val="0"/>
              </a:spcAft>
              <a:buSzPts val="2800"/>
              <a:buChar char="•"/>
            </a:pPr>
            <a:r>
              <a:rPr lang="en-US" sz="2800"/>
              <a:t>Obtain real-world values for these variables</a:t>
            </a:r>
            <a:endParaRPr sz="2800"/>
          </a:p>
          <a:p>
            <a:pPr indent="-406400" lvl="0" marL="457200" rtl="0" algn="l">
              <a:lnSpc>
                <a:spcPct val="80000"/>
              </a:lnSpc>
              <a:spcBef>
                <a:spcPts val="1000"/>
              </a:spcBef>
              <a:spcAft>
                <a:spcPts val="1000"/>
              </a:spcAft>
              <a:buSzPts val="2800"/>
              <a:buChar char="•"/>
            </a:pPr>
            <a:r>
              <a:rPr lang="en-US" sz="2800"/>
              <a:t>Build the base case model using Models are be populated with real-world data and tested to ensure they reproduce real-world conditions prior to testing hypotheses</a:t>
            </a:r>
            <a:endParaRPr sz="2800"/>
          </a:p>
        </p:txBody>
      </p:sp>
      <p:sp>
        <p:nvSpPr>
          <p:cNvPr id="412" name="Google Shape;412;p78"/>
          <p:cNvSpPr txBox="1"/>
          <p:nvPr>
            <p:ph type="title"/>
          </p:nvPr>
        </p:nvSpPr>
        <p:spPr>
          <a:xfrm>
            <a:off x="972125" y="389275"/>
            <a:ext cx="10515600" cy="481800"/>
          </a:xfrm>
          <a:prstGeom prst="rect">
            <a:avLst/>
          </a:prstGeom>
        </p:spPr>
        <p:txBody>
          <a:bodyPr anchorCtr="0" anchor="t" bIns="45700" lIns="91425" spcFirstLastPara="1" rIns="91425" wrap="square" tIns="45700">
            <a:noAutofit/>
          </a:bodyPr>
          <a:lstStyle/>
          <a:p>
            <a:pPr indent="0" lvl="0" marL="0" rtl="0" algn="l">
              <a:lnSpc>
                <a:spcPct val="80000"/>
              </a:lnSpc>
              <a:spcBef>
                <a:spcPts val="0"/>
              </a:spcBef>
              <a:spcAft>
                <a:spcPts val="1000"/>
              </a:spcAft>
              <a:buNone/>
            </a:pPr>
            <a:r>
              <a:rPr lang="en-US"/>
              <a:t>Simulation Process Overview</a:t>
            </a:r>
            <a:endParaRPr/>
          </a:p>
        </p:txBody>
      </p:sp>
      <p:sp>
        <p:nvSpPr>
          <p:cNvPr id="413" name="Google Shape;413;p78"/>
          <p:cNvSpPr txBox="1"/>
          <p:nvPr>
            <p:ph idx="12" type="sldNum"/>
          </p:nvPr>
        </p:nvSpPr>
        <p:spPr>
          <a:xfrm>
            <a:off x="11512550" y="6213474"/>
            <a:ext cx="5778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464653"/>
              </a:buClr>
              <a:buSzPts val="1600"/>
              <a:buFont typeface="Arial"/>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79"/>
          <p:cNvSpPr txBox="1"/>
          <p:nvPr>
            <p:ph type="title"/>
          </p:nvPr>
        </p:nvSpPr>
        <p:spPr>
          <a:xfrm>
            <a:off x="972127" y="347852"/>
            <a:ext cx="10515600" cy="848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Our Model</a:t>
            </a:r>
            <a:endParaRPr/>
          </a:p>
        </p:txBody>
      </p:sp>
      <p:sp>
        <p:nvSpPr>
          <p:cNvPr id="420" name="Google Shape;420;p79"/>
          <p:cNvSpPr txBox="1"/>
          <p:nvPr>
            <p:ph idx="12" type="sldNum"/>
          </p:nvPr>
        </p:nvSpPr>
        <p:spPr>
          <a:xfrm>
            <a:off x="11512550" y="6213474"/>
            <a:ext cx="5778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chemeClr val="dk1"/>
                </a:solidFill>
              </a:rPr>
              <a:t>‹#›</a:t>
            </a:fld>
            <a:endParaRPr>
              <a:solidFill>
                <a:schemeClr val="dk1"/>
              </a:solidFill>
            </a:endParaRPr>
          </a:p>
        </p:txBody>
      </p:sp>
      <p:sp>
        <p:nvSpPr>
          <p:cNvPr id="421" name="Google Shape;421;p79"/>
          <p:cNvSpPr/>
          <p:nvPr>
            <p:ph idx="2" type="pic"/>
          </p:nvPr>
        </p:nvSpPr>
        <p:spPr>
          <a:xfrm>
            <a:off x="971550" y="1133850"/>
            <a:ext cx="10541100" cy="5079600"/>
          </a:xfrm>
          <a:prstGeom prst="rect">
            <a:avLst/>
          </a:prstGeom>
        </p:spPr>
        <p:txBody>
          <a:bodyPr anchorCtr="0" anchor="t" bIns="45700" lIns="91425" spcFirstLastPara="1" rIns="91425" wrap="square" tIns="45700">
            <a:noAutofit/>
          </a:bodyPr>
          <a:lstStyle/>
          <a:p>
            <a:pPr indent="-342900" lvl="0" marL="457200" rtl="0" algn="l">
              <a:lnSpc>
                <a:spcPct val="80000"/>
              </a:lnSpc>
              <a:spcBef>
                <a:spcPts val="0"/>
              </a:spcBef>
              <a:spcAft>
                <a:spcPts val="0"/>
              </a:spcAft>
              <a:buSzPts val="1800"/>
              <a:buChar char="•"/>
            </a:pPr>
            <a:r>
              <a:rPr lang="en-US" sz="1800"/>
              <a:t>Hospital: Suburban Baltimore community hospital with ED LOS, bed count and ED volume close to the state average in 2019</a:t>
            </a:r>
            <a:endParaRPr sz="1800"/>
          </a:p>
          <a:p>
            <a:pPr indent="-342900" lvl="0" marL="457200" rtl="0" algn="l">
              <a:lnSpc>
                <a:spcPct val="80000"/>
              </a:lnSpc>
              <a:spcBef>
                <a:spcPts val="1000"/>
              </a:spcBef>
              <a:spcAft>
                <a:spcPts val="0"/>
              </a:spcAft>
              <a:buSzPts val="1800"/>
              <a:buChar char="•"/>
            </a:pPr>
            <a:r>
              <a:rPr lang="en-US" sz="1800"/>
              <a:t>Key stocks</a:t>
            </a:r>
            <a:endParaRPr sz="1800"/>
          </a:p>
          <a:p>
            <a:pPr indent="-342900" lvl="1" marL="914400" rtl="0" algn="l">
              <a:lnSpc>
                <a:spcPct val="80000"/>
              </a:lnSpc>
              <a:spcBef>
                <a:spcPts val="1000"/>
              </a:spcBef>
              <a:spcAft>
                <a:spcPts val="0"/>
              </a:spcAft>
              <a:buClr>
                <a:srgbClr val="0066CC"/>
              </a:buClr>
              <a:buSzPts val="1800"/>
              <a:buChar char="•"/>
            </a:pPr>
            <a:r>
              <a:rPr lang="en-US" sz="1800"/>
              <a:t>Patients being treated in ED</a:t>
            </a:r>
            <a:endParaRPr sz="1800"/>
          </a:p>
          <a:p>
            <a:pPr indent="-342900" lvl="1" marL="914400" rtl="0" algn="l">
              <a:lnSpc>
                <a:spcPct val="80000"/>
              </a:lnSpc>
              <a:spcBef>
                <a:spcPts val="1000"/>
              </a:spcBef>
              <a:spcAft>
                <a:spcPts val="0"/>
              </a:spcAft>
              <a:buClr>
                <a:srgbClr val="0066CC"/>
              </a:buClr>
              <a:buSzPts val="1800"/>
              <a:buChar char="•"/>
            </a:pPr>
            <a:r>
              <a:rPr lang="en-US" sz="1800"/>
              <a:t>Patients admitted and awaiting a bed</a:t>
            </a:r>
            <a:endParaRPr sz="1800"/>
          </a:p>
          <a:p>
            <a:pPr indent="-342900" lvl="1" marL="914400" rtl="0" algn="l">
              <a:lnSpc>
                <a:spcPct val="80000"/>
              </a:lnSpc>
              <a:spcBef>
                <a:spcPts val="1000"/>
              </a:spcBef>
              <a:spcAft>
                <a:spcPts val="0"/>
              </a:spcAft>
              <a:buClr>
                <a:srgbClr val="0066CC"/>
              </a:buClr>
              <a:buSzPts val="1800"/>
              <a:buChar char="•"/>
            </a:pPr>
            <a:r>
              <a:rPr lang="en-US" sz="1800"/>
              <a:t>Patients on inpatient service, patients awaiting direct/elective admission</a:t>
            </a:r>
            <a:endParaRPr sz="1800"/>
          </a:p>
          <a:p>
            <a:pPr indent="-342900" lvl="0" marL="457200" rtl="0" algn="l">
              <a:lnSpc>
                <a:spcPct val="80000"/>
              </a:lnSpc>
              <a:spcBef>
                <a:spcPts val="1000"/>
              </a:spcBef>
              <a:spcAft>
                <a:spcPts val="0"/>
              </a:spcAft>
              <a:buSzPts val="1800"/>
              <a:buChar char="•"/>
            </a:pPr>
            <a:r>
              <a:rPr lang="en-US" sz="1800"/>
              <a:t>Key flows</a:t>
            </a:r>
            <a:endParaRPr sz="1800"/>
          </a:p>
          <a:p>
            <a:pPr indent="-342900" lvl="1" marL="914400" rtl="0" algn="l">
              <a:lnSpc>
                <a:spcPct val="80000"/>
              </a:lnSpc>
              <a:spcBef>
                <a:spcPts val="1000"/>
              </a:spcBef>
              <a:spcAft>
                <a:spcPts val="0"/>
              </a:spcAft>
              <a:buClr>
                <a:srgbClr val="0066CC"/>
              </a:buClr>
              <a:buSzPts val="1800"/>
              <a:buChar char="•"/>
            </a:pPr>
            <a:r>
              <a:rPr lang="en-US" sz="1800"/>
              <a:t>ED visit volume</a:t>
            </a:r>
            <a:endParaRPr sz="1800"/>
          </a:p>
          <a:p>
            <a:pPr indent="-342900" lvl="1" marL="914400" rtl="0" algn="l">
              <a:lnSpc>
                <a:spcPct val="80000"/>
              </a:lnSpc>
              <a:spcBef>
                <a:spcPts val="1000"/>
              </a:spcBef>
              <a:spcAft>
                <a:spcPts val="0"/>
              </a:spcAft>
              <a:buClr>
                <a:srgbClr val="0066CC"/>
              </a:buClr>
              <a:buSzPts val="1800"/>
              <a:buChar char="•"/>
            </a:pPr>
            <a:r>
              <a:rPr lang="en-US" sz="1800"/>
              <a:t>Admission rate from ED and direct admit</a:t>
            </a:r>
            <a:endParaRPr sz="1800"/>
          </a:p>
          <a:p>
            <a:pPr indent="-342900" lvl="1" marL="914400" rtl="0" algn="l">
              <a:lnSpc>
                <a:spcPct val="80000"/>
              </a:lnSpc>
              <a:spcBef>
                <a:spcPts val="1000"/>
              </a:spcBef>
              <a:spcAft>
                <a:spcPts val="0"/>
              </a:spcAft>
              <a:buClr>
                <a:srgbClr val="0066CC"/>
              </a:buClr>
              <a:buSzPts val="1800"/>
              <a:buChar char="•"/>
            </a:pPr>
            <a:r>
              <a:rPr lang="en-US" sz="1800"/>
              <a:t>IP discharge rate (linked to </a:t>
            </a:r>
            <a:r>
              <a:rPr lang="en-US" sz="1800"/>
              <a:t>LOS</a:t>
            </a:r>
            <a:r>
              <a:rPr lang="en-US" sz="1800"/>
              <a:t>)</a:t>
            </a:r>
            <a:endParaRPr sz="1800"/>
          </a:p>
          <a:p>
            <a:pPr indent="-342900" lvl="0" marL="457200" rtl="0" algn="l">
              <a:lnSpc>
                <a:spcPct val="80000"/>
              </a:lnSpc>
              <a:spcBef>
                <a:spcPts val="1000"/>
              </a:spcBef>
              <a:spcAft>
                <a:spcPts val="0"/>
              </a:spcAft>
              <a:buSzPts val="1800"/>
              <a:buChar char="•"/>
            </a:pPr>
            <a:r>
              <a:rPr lang="en-US" sz="1800"/>
              <a:t>System Dynamics</a:t>
            </a:r>
            <a:endParaRPr sz="1800"/>
          </a:p>
          <a:p>
            <a:pPr indent="-342900" lvl="1" marL="914400" rtl="0" algn="l">
              <a:lnSpc>
                <a:spcPct val="80000"/>
              </a:lnSpc>
              <a:spcBef>
                <a:spcPts val="1000"/>
              </a:spcBef>
              <a:spcAft>
                <a:spcPts val="0"/>
              </a:spcAft>
              <a:buClr>
                <a:srgbClr val="0066CC"/>
              </a:buClr>
              <a:buSzPts val="1800"/>
              <a:buChar char="•"/>
            </a:pPr>
            <a:r>
              <a:rPr lang="en-US" sz="1800"/>
              <a:t>Bottlenecks</a:t>
            </a:r>
            <a:endParaRPr sz="1800"/>
          </a:p>
          <a:p>
            <a:pPr indent="-342900" lvl="1" marL="914400" rtl="0" algn="l">
              <a:lnSpc>
                <a:spcPct val="80000"/>
              </a:lnSpc>
              <a:spcBef>
                <a:spcPts val="1000"/>
              </a:spcBef>
              <a:spcAft>
                <a:spcPts val="0"/>
              </a:spcAft>
              <a:buClr>
                <a:srgbClr val="0066CC"/>
              </a:buClr>
              <a:buSzPts val="1800"/>
              <a:buChar char="•"/>
            </a:pPr>
            <a:r>
              <a:rPr lang="en-US" sz="1800"/>
              <a:t>Thresholds</a:t>
            </a:r>
            <a:endParaRPr sz="1800"/>
          </a:p>
          <a:p>
            <a:pPr indent="-330200" lvl="1" marL="914400" rtl="0" algn="l">
              <a:lnSpc>
                <a:spcPct val="80000"/>
              </a:lnSpc>
              <a:spcBef>
                <a:spcPts val="1000"/>
              </a:spcBef>
              <a:spcAft>
                <a:spcPts val="1000"/>
              </a:spcAft>
              <a:buClr>
                <a:srgbClr val="0066CC"/>
              </a:buClr>
              <a:buSzPts val="1600"/>
              <a:buChar char="•"/>
            </a:pPr>
            <a:r>
              <a:rPr lang="en-US" sz="1800"/>
              <a:t>See </a:t>
            </a:r>
            <a:r>
              <a:rPr lang="en-US" sz="1800"/>
              <a:t>Lane et al. (2000) ‘Looking in the wrong place for healthcare improvements: A system dynamics study of an accident and emergency department’, The Journal of the Operational Research Society.</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62"/>
          <p:cNvSpPr txBox="1"/>
          <p:nvPr>
            <p:ph type="title"/>
          </p:nvPr>
        </p:nvSpPr>
        <p:spPr>
          <a:xfrm>
            <a:off x="972127" y="347852"/>
            <a:ext cx="10515600" cy="873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Motivating Questions for Today’s Presentation</a:t>
            </a:r>
            <a:endParaRPr/>
          </a:p>
        </p:txBody>
      </p:sp>
      <p:sp>
        <p:nvSpPr>
          <p:cNvPr id="278" name="Google Shape;278;p62"/>
          <p:cNvSpPr txBox="1"/>
          <p:nvPr>
            <p:ph idx="12" type="sldNum"/>
          </p:nvPr>
        </p:nvSpPr>
        <p:spPr>
          <a:xfrm>
            <a:off x="11512550" y="6213474"/>
            <a:ext cx="5778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464653"/>
              </a:buClr>
              <a:buSzPts val="1600"/>
              <a:buFont typeface="Arial"/>
              <a:buNone/>
            </a:pPr>
            <a:fld id="{00000000-1234-1234-1234-123412341234}" type="slidenum">
              <a:rPr lang="en-US"/>
              <a:t>‹#›</a:t>
            </a:fld>
            <a:endParaRPr/>
          </a:p>
        </p:txBody>
      </p:sp>
      <p:sp>
        <p:nvSpPr>
          <p:cNvPr id="279" name="Google Shape;279;p62"/>
          <p:cNvSpPr txBox="1"/>
          <p:nvPr>
            <p:ph idx="1" type="body"/>
          </p:nvPr>
        </p:nvSpPr>
        <p:spPr>
          <a:xfrm>
            <a:off x="306025" y="1240200"/>
            <a:ext cx="11340600" cy="3987900"/>
          </a:xfrm>
          <a:prstGeom prst="rect">
            <a:avLst/>
          </a:prstGeom>
        </p:spPr>
        <p:txBody>
          <a:bodyPr anchorCtr="0" anchor="t" bIns="45700" lIns="91425" spcFirstLastPara="1" rIns="91425" wrap="square" tIns="45700">
            <a:noAutofit/>
          </a:bodyPr>
          <a:lstStyle/>
          <a:p>
            <a:pPr indent="-406400" lvl="0" marL="457200" rtl="0" algn="l">
              <a:lnSpc>
                <a:spcPct val="80000"/>
              </a:lnSpc>
              <a:spcBef>
                <a:spcPts val="1000"/>
              </a:spcBef>
              <a:spcAft>
                <a:spcPts val="0"/>
              </a:spcAft>
              <a:buSzPts val="2800"/>
              <a:buChar char="•"/>
            </a:pPr>
            <a:r>
              <a:rPr lang="en-US" sz="2800"/>
              <a:t>How does Maryland performance on ED Length of Stay (LOS) compare to nation prior to and during the TCOC Model?</a:t>
            </a:r>
            <a:endParaRPr sz="2800"/>
          </a:p>
          <a:p>
            <a:pPr indent="-406400" lvl="0" marL="457200" rtl="0" algn="l">
              <a:lnSpc>
                <a:spcPct val="80000"/>
              </a:lnSpc>
              <a:spcBef>
                <a:spcPts val="1000"/>
              </a:spcBef>
              <a:spcAft>
                <a:spcPts val="0"/>
              </a:spcAft>
              <a:buSzPts val="2800"/>
              <a:buChar char="•"/>
            </a:pPr>
            <a:r>
              <a:rPr lang="en-US" sz="2800"/>
              <a:t>What is the relative contribution of regional and hospital-specific determinants of ED Length of Stay on a national level? </a:t>
            </a:r>
            <a:endParaRPr sz="2800"/>
          </a:p>
          <a:p>
            <a:pPr indent="-406400" lvl="0" marL="457200" rtl="0" algn="l">
              <a:lnSpc>
                <a:spcPct val="80000"/>
              </a:lnSpc>
              <a:spcBef>
                <a:spcPts val="1000"/>
              </a:spcBef>
              <a:spcAft>
                <a:spcPts val="0"/>
              </a:spcAft>
              <a:buSzPts val="2800"/>
              <a:buChar char="•"/>
            </a:pPr>
            <a:r>
              <a:rPr lang="en-US" sz="2800"/>
              <a:t>What kinds of improvements in ED </a:t>
            </a:r>
            <a:r>
              <a:rPr lang="en-US" sz="2800"/>
              <a:t>Length of Stay</a:t>
            </a:r>
            <a:r>
              <a:rPr lang="en-US" sz="2800"/>
              <a:t> can we expect from specific interventions on these determinants? </a:t>
            </a:r>
            <a:endParaRPr sz="2800"/>
          </a:p>
          <a:p>
            <a:pPr indent="-406400" lvl="0" marL="457200" rtl="0" algn="l">
              <a:lnSpc>
                <a:spcPct val="80000"/>
              </a:lnSpc>
              <a:spcBef>
                <a:spcPts val="1000"/>
              </a:spcBef>
              <a:spcAft>
                <a:spcPts val="1000"/>
              </a:spcAft>
              <a:buSzPts val="2800"/>
              <a:buChar char="•"/>
            </a:pPr>
            <a:r>
              <a:rPr lang="en-US" sz="2800"/>
              <a:t>What policies/programs are suggested by these analytic results? </a:t>
            </a:r>
            <a:endParaRPr sz="28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80"/>
          <p:cNvSpPr txBox="1"/>
          <p:nvPr>
            <p:ph type="title"/>
          </p:nvPr>
        </p:nvSpPr>
        <p:spPr>
          <a:xfrm>
            <a:off x="972127" y="347852"/>
            <a:ext cx="10515600" cy="848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Baseline</a:t>
            </a:r>
            <a:r>
              <a:rPr lang="en-US"/>
              <a:t> Model</a:t>
            </a:r>
            <a:endParaRPr/>
          </a:p>
        </p:txBody>
      </p:sp>
      <p:sp>
        <p:nvSpPr>
          <p:cNvPr id="428" name="Google Shape;428;p80"/>
          <p:cNvSpPr txBox="1"/>
          <p:nvPr>
            <p:ph idx="12" type="sldNum"/>
          </p:nvPr>
        </p:nvSpPr>
        <p:spPr>
          <a:xfrm>
            <a:off x="11512550" y="6213474"/>
            <a:ext cx="5778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chemeClr val="dk1"/>
                </a:solidFill>
              </a:rPr>
              <a:t>‹#›</a:t>
            </a:fld>
            <a:endParaRPr>
              <a:solidFill>
                <a:schemeClr val="dk1"/>
              </a:solidFill>
            </a:endParaRPr>
          </a:p>
        </p:txBody>
      </p:sp>
      <p:pic>
        <p:nvPicPr>
          <p:cNvPr id="429" name="Google Shape;429;p80"/>
          <p:cNvPicPr preferRelativeResize="0"/>
          <p:nvPr/>
        </p:nvPicPr>
        <p:blipFill>
          <a:blip r:embed="rId3">
            <a:alphaModFix/>
          </a:blip>
          <a:stretch>
            <a:fillRect/>
          </a:stretch>
        </p:blipFill>
        <p:spPr>
          <a:xfrm>
            <a:off x="1143000" y="891152"/>
            <a:ext cx="11093673" cy="5357247"/>
          </a:xfrm>
          <a:prstGeom prst="rect">
            <a:avLst/>
          </a:prstGeom>
          <a:noFill/>
          <a:ln>
            <a:noFill/>
          </a:ln>
        </p:spPr>
      </p:pic>
      <p:sp>
        <p:nvSpPr>
          <p:cNvPr id="430" name="Google Shape;430;p80"/>
          <p:cNvSpPr txBox="1"/>
          <p:nvPr/>
        </p:nvSpPr>
        <p:spPr>
          <a:xfrm>
            <a:off x="144250" y="3770050"/>
            <a:ext cx="4101600" cy="30117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US" sz="1600">
                <a:solidFill>
                  <a:schemeClr val="dk1"/>
                </a:solidFill>
              </a:rPr>
              <a:t>ED Visits:</a:t>
            </a:r>
            <a:r>
              <a:rPr lang="en-US" sz="1600">
                <a:solidFill>
                  <a:schemeClr val="dk1"/>
                </a:solidFill>
              </a:rPr>
              <a:t> 131/Day</a:t>
            </a:r>
            <a:endParaRPr sz="1600">
              <a:solidFill>
                <a:schemeClr val="dk1"/>
              </a:solidFill>
            </a:endParaRPr>
          </a:p>
          <a:p>
            <a:pPr indent="0" lvl="0" marL="0" rtl="0" algn="l">
              <a:lnSpc>
                <a:spcPct val="150000"/>
              </a:lnSpc>
              <a:spcBef>
                <a:spcPts val="0"/>
              </a:spcBef>
              <a:spcAft>
                <a:spcPts val="0"/>
              </a:spcAft>
              <a:buNone/>
            </a:pPr>
            <a:r>
              <a:rPr b="1" lang="en-US" sz="1600">
                <a:solidFill>
                  <a:schemeClr val="dk1"/>
                </a:solidFill>
              </a:rPr>
              <a:t>Admitted: </a:t>
            </a:r>
            <a:r>
              <a:rPr lang="en-US" sz="1600">
                <a:solidFill>
                  <a:schemeClr val="dk1"/>
                </a:solidFill>
              </a:rPr>
              <a:t>18%</a:t>
            </a:r>
            <a:endParaRPr sz="1600">
              <a:solidFill>
                <a:schemeClr val="dk1"/>
              </a:solidFill>
            </a:endParaRPr>
          </a:p>
          <a:p>
            <a:pPr indent="0" lvl="0" marL="0" rtl="0" algn="l">
              <a:lnSpc>
                <a:spcPct val="150000"/>
              </a:lnSpc>
              <a:spcBef>
                <a:spcPts val="0"/>
              </a:spcBef>
              <a:spcAft>
                <a:spcPts val="0"/>
              </a:spcAft>
              <a:buNone/>
            </a:pPr>
            <a:r>
              <a:rPr b="1" lang="en-US" sz="1600">
                <a:solidFill>
                  <a:schemeClr val="dk1"/>
                </a:solidFill>
              </a:rPr>
              <a:t>Boarding Time: </a:t>
            </a:r>
            <a:r>
              <a:rPr lang="en-US" sz="1600">
                <a:solidFill>
                  <a:schemeClr val="dk1"/>
                </a:solidFill>
              </a:rPr>
              <a:t>2.5 hours </a:t>
            </a:r>
            <a:endParaRPr sz="1600">
              <a:solidFill>
                <a:schemeClr val="dk1"/>
              </a:solidFill>
            </a:endParaRPr>
          </a:p>
          <a:p>
            <a:pPr indent="0" lvl="0" marL="0" rtl="0" algn="l">
              <a:lnSpc>
                <a:spcPct val="150000"/>
              </a:lnSpc>
              <a:spcBef>
                <a:spcPts val="0"/>
              </a:spcBef>
              <a:spcAft>
                <a:spcPts val="0"/>
              </a:spcAft>
              <a:buNone/>
            </a:pPr>
            <a:r>
              <a:rPr b="1" lang="en-US" sz="1600">
                <a:solidFill>
                  <a:schemeClr val="dk1"/>
                </a:solidFill>
              </a:rPr>
              <a:t>ED Treatment Time: </a:t>
            </a:r>
            <a:r>
              <a:rPr lang="en-US" sz="1600">
                <a:solidFill>
                  <a:schemeClr val="dk1"/>
                </a:solidFill>
              </a:rPr>
              <a:t>5 hours </a:t>
            </a:r>
            <a:endParaRPr sz="1600">
              <a:solidFill>
                <a:schemeClr val="dk1"/>
              </a:solidFill>
            </a:endParaRPr>
          </a:p>
          <a:p>
            <a:pPr indent="0" lvl="0" marL="0" rtl="0" algn="l">
              <a:lnSpc>
                <a:spcPct val="150000"/>
              </a:lnSpc>
              <a:spcBef>
                <a:spcPts val="0"/>
              </a:spcBef>
              <a:spcAft>
                <a:spcPts val="0"/>
              </a:spcAft>
              <a:buNone/>
            </a:pPr>
            <a:r>
              <a:rPr b="1" lang="en-US" sz="1600">
                <a:solidFill>
                  <a:schemeClr val="dk1"/>
                </a:solidFill>
              </a:rPr>
              <a:t>Med/Surg</a:t>
            </a:r>
            <a:r>
              <a:rPr b="1" lang="en-US" sz="1600">
                <a:solidFill>
                  <a:schemeClr val="dk1"/>
                </a:solidFill>
              </a:rPr>
              <a:t> Beds:</a:t>
            </a:r>
            <a:r>
              <a:rPr lang="en-US" sz="1600">
                <a:solidFill>
                  <a:schemeClr val="dk1"/>
                </a:solidFill>
              </a:rPr>
              <a:t> 178</a:t>
            </a:r>
            <a:endParaRPr sz="1600">
              <a:solidFill>
                <a:schemeClr val="dk1"/>
              </a:solidFill>
            </a:endParaRPr>
          </a:p>
          <a:p>
            <a:pPr indent="0" lvl="0" marL="0" rtl="0" algn="l">
              <a:lnSpc>
                <a:spcPct val="150000"/>
              </a:lnSpc>
              <a:spcBef>
                <a:spcPts val="0"/>
              </a:spcBef>
              <a:spcAft>
                <a:spcPts val="0"/>
              </a:spcAft>
              <a:buNone/>
            </a:pPr>
            <a:r>
              <a:rPr b="1" lang="en-US" sz="1600">
                <a:solidFill>
                  <a:schemeClr val="dk1"/>
                </a:solidFill>
              </a:rPr>
              <a:t>Occupancy:</a:t>
            </a:r>
            <a:r>
              <a:rPr lang="en-US" sz="1600">
                <a:solidFill>
                  <a:schemeClr val="dk1"/>
                </a:solidFill>
              </a:rPr>
              <a:t> 95%</a:t>
            </a:r>
            <a:endParaRPr sz="1600">
              <a:solidFill>
                <a:schemeClr val="dk1"/>
              </a:solidFill>
            </a:endParaRPr>
          </a:p>
          <a:p>
            <a:pPr indent="0" lvl="0" marL="0" rtl="0" algn="l">
              <a:lnSpc>
                <a:spcPct val="150000"/>
              </a:lnSpc>
              <a:spcBef>
                <a:spcPts val="0"/>
              </a:spcBef>
              <a:spcAft>
                <a:spcPts val="0"/>
              </a:spcAft>
              <a:buNone/>
            </a:pPr>
            <a:r>
              <a:rPr b="1" lang="en-US" sz="1600">
                <a:solidFill>
                  <a:schemeClr val="dk1"/>
                </a:solidFill>
              </a:rPr>
              <a:t>LOS:</a:t>
            </a:r>
            <a:r>
              <a:rPr lang="en-US" sz="1600">
                <a:solidFill>
                  <a:schemeClr val="dk1"/>
                </a:solidFill>
              </a:rPr>
              <a:t> 5.3 days</a:t>
            </a:r>
            <a:endParaRPr sz="1600">
              <a:solidFill>
                <a:schemeClr val="dk1"/>
              </a:solidFill>
            </a:endParaRPr>
          </a:p>
          <a:p>
            <a:pPr indent="0" lvl="0" marL="0" rtl="0" algn="l">
              <a:lnSpc>
                <a:spcPct val="150000"/>
              </a:lnSpc>
              <a:spcBef>
                <a:spcPts val="0"/>
              </a:spcBef>
              <a:spcAft>
                <a:spcPts val="0"/>
              </a:spcAft>
              <a:buNone/>
            </a:pPr>
            <a:r>
              <a:rPr i="1" lang="en-US" sz="1300">
                <a:solidFill>
                  <a:schemeClr val="dk1"/>
                </a:solidFill>
              </a:rPr>
              <a:t>Source: HSCRC casemix, CMS Hospital Compare</a:t>
            </a:r>
            <a:endParaRPr i="1">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81"/>
          <p:cNvSpPr txBox="1"/>
          <p:nvPr>
            <p:ph type="title"/>
          </p:nvPr>
        </p:nvSpPr>
        <p:spPr>
          <a:xfrm>
            <a:off x="972127" y="347852"/>
            <a:ext cx="10515600" cy="848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Interventions Tested</a:t>
            </a:r>
            <a:endParaRPr/>
          </a:p>
        </p:txBody>
      </p:sp>
      <p:sp>
        <p:nvSpPr>
          <p:cNvPr id="437" name="Google Shape;437;p81"/>
          <p:cNvSpPr txBox="1"/>
          <p:nvPr>
            <p:ph idx="12" type="sldNum"/>
          </p:nvPr>
        </p:nvSpPr>
        <p:spPr>
          <a:xfrm>
            <a:off x="11512550" y="6213474"/>
            <a:ext cx="5778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chemeClr val="dk1"/>
                </a:solidFill>
              </a:rPr>
              <a:t>‹#›</a:t>
            </a:fld>
            <a:endParaRPr>
              <a:solidFill>
                <a:schemeClr val="dk1"/>
              </a:solidFill>
            </a:endParaRPr>
          </a:p>
        </p:txBody>
      </p:sp>
      <p:sp>
        <p:nvSpPr>
          <p:cNvPr id="438" name="Google Shape;438;p81"/>
          <p:cNvSpPr/>
          <p:nvPr>
            <p:ph idx="2" type="pic"/>
          </p:nvPr>
        </p:nvSpPr>
        <p:spPr>
          <a:xfrm>
            <a:off x="449850" y="1133850"/>
            <a:ext cx="11356500" cy="4648200"/>
          </a:xfrm>
          <a:prstGeom prst="rect">
            <a:avLst/>
          </a:prstGeom>
        </p:spPr>
        <p:txBody>
          <a:bodyPr anchorCtr="0" anchor="t" bIns="45700" lIns="91425" spcFirstLastPara="1" rIns="91425" wrap="square" tIns="45700">
            <a:noAutofit/>
          </a:bodyPr>
          <a:lstStyle/>
          <a:p>
            <a:pPr indent="-368300" lvl="0" marL="457200" rtl="0" algn="l">
              <a:lnSpc>
                <a:spcPct val="80000"/>
              </a:lnSpc>
              <a:spcBef>
                <a:spcPts val="0"/>
              </a:spcBef>
              <a:spcAft>
                <a:spcPts val="0"/>
              </a:spcAft>
              <a:buSzPts val="2200"/>
              <a:buChar char="•"/>
            </a:pPr>
            <a:r>
              <a:rPr lang="en-US" sz="2200"/>
              <a:t>Reduce ED volume by 5%, reflecting modest cut in volume from multi-visit patients (more on this later)</a:t>
            </a:r>
            <a:endParaRPr sz="2200"/>
          </a:p>
          <a:p>
            <a:pPr indent="-368300" lvl="0" marL="457200" rtl="0" algn="l">
              <a:lnSpc>
                <a:spcPct val="80000"/>
              </a:lnSpc>
              <a:spcBef>
                <a:spcPts val="1000"/>
              </a:spcBef>
              <a:spcAft>
                <a:spcPts val="0"/>
              </a:spcAft>
              <a:buSzPts val="2200"/>
              <a:buChar char="•"/>
            </a:pPr>
            <a:r>
              <a:rPr lang="en-US" sz="2200"/>
              <a:t>Reduce LOS by 5%, reflecting modest increase in SNF/behavioral beds</a:t>
            </a:r>
            <a:endParaRPr sz="2200"/>
          </a:p>
          <a:p>
            <a:pPr indent="-368300" lvl="0" marL="457200" rtl="0" algn="l">
              <a:lnSpc>
                <a:spcPct val="80000"/>
              </a:lnSpc>
              <a:spcBef>
                <a:spcPts val="1000"/>
              </a:spcBef>
              <a:spcAft>
                <a:spcPts val="0"/>
              </a:spcAft>
              <a:buSzPts val="2200"/>
              <a:buChar char="•"/>
            </a:pPr>
            <a:r>
              <a:rPr lang="en-US" sz="2200"/>
              <a:t>Reduce daily elective/direct admit volume by 1 patient/day</a:t>
            </a:r>
            <a:endParaRPr sz="2200"/>
          </a:p>
          <a:p>
            <a:pPr indent="0" lvl="0" marL="0" rtl="0" algn="l">
              <a:lnSpc>
                <a:spcPct val="80000"/>
              </a:lnSpc>
              <a:spcBef>
                <a:spcPts val="1000"/>
              </a:spcBef>
              <a:spcAft>
                <a:spcPts val="0"/>
              </a:spcAft>
              <a:buNone/>
            </a:pPr>
            <a:r>
              <a:rPr b="1" lang="en-US" sz="2200"/>
              <a:t>How to measure impact of interventions?</a:t>
            </a:r>
            <a:endParaRPr b="1" sz="2200"/>
          </a:p>
          <a:p>
            <a:pPr indent="-368300" lvl="0" marL="457200" rtl="0" algn="l">
              <a:lnSpc>
                <a:spcPct val="80000"/>
              </a:lnSpc>
              <a:spcBef>
                <a:spcPts val="1000"/>
              </a:spcBef>
              <a:spcAft>
                <a:spcPts val="0"/>
              </a:spcAft>
              <a:buSzPts val="2200"/>
              <a:buChar char="•"/>
            </a:pPr>
            <a:r>
              <a:rPr lang="en-US" sz="2200"/>
              <a:t>Boarding time</a:t>
            </a:r>
            <a:endParaRPr sz="2200"/>
          </a:p>
          <a:p>
            <a:pPr indent="-368300" lvl="0" marL="457200" rtl="0" algn="l">
              <a:lnSpc>
                <a:spcPct val="80000"/>
              </a:lnSpc>
              <a:spcBef>
                <a:spcPts val="1000"/>
              </a:spcBef>
              <a:spcAft>
                <a:spcPts val="0"/>
              </a:spcAft>
              <a:buSzPts val="2200"/>
              <a:buChar char="•"/>
            </a:pPr>
            <a:r>
              <a:rPr lang="en-US" sz="2200"/>
              <a:t>Elective admit wait time</a:t>
            </a:r>
            <a:endParaRPr sz="2200"/>
          </a:p>
          <a:p>
            <a:pPr indent="-368300" lvl="0" marL="457200" rtl="0" algn="l">
              <a:lnSpc>
                <a:spcPct val="80000"/>
              </a:lnSpc>
              <a:spcBef>
                <a:spcPts val="1000"/>
              </a:spcBef>
              <a:spcAft>
                <a:spcPts val="0"/>
              </a:spcAft>
              <a:buSzPts val="2200"/>
              <a:buChar char="•"/>
            </a:pPr>
            <a:r>
              <a:rPr lang="en-US" sz="2200"/>
              <a:t>Total # of patients in ED</a:t>
            </a:r>
            <a:endParaRPr sz="2200"/>
          </a:p>
          <a:p>
            <a:pPr indent="0" lvl="0" marL="0" rtl="0" algn="l">
              <a:lnSpc>
                <a:spcPct val="80000"/>
              </a:lnSpc>
              <a:spcBef>
                <a:spcPts val="1000"/>
              </a:spcBef>
              <a:spcAft>
                <a:spcPts val="0"/>
              </a:spcAft>
              <a:buNone/>
            </a:pPr>
            <a:r>
              <a:rPr b="1" lang="en-US" sz="2200"/>
              <a:t>How to interpret results? </a:t>
            </a:r>
            <a:endParaRPr b="1" sz="2200"/>
          </a:p>
          <a:p>
            <a:pPr indent="-368300" lvl="0" marL="457200" rtl="0" algn="l">
              <a:lnSpc>
                <a:spcPct val="80000"/>
              </a:lnSpc>
              <a:spcBef>
                <a:spcPts val="1000"/>
              </a:spcBef>
              <a:spcAft>
                <a:spcPts val="0"/>
              </a:spcAft>
              <a:buSzPts val="2200"/>
              <a:buChar char="•"/>
            </a:pPr>
            <a:r>
              <a:rPr lang="en-US" sz="2200"/>
              <a:t>Model provides evidence of plausible effect of system changes</a:t>
            </a:r>
            <a:endParaRPr sz="2200"/>
          </a:p>
          <a:p>
            <a:pPr indent="-368300" lvl="0" marL="457200" rtl="0" algn="l">
              <a:lnSpc>
                <a:spcPct val="80000"/>
              </a:lnSpc>
              <a:spcBef>
                <a:spcPts val="1000"/>
              </a:spcBef>
              <a:spcAft>
                <a:spcPts val="0"/>
              </a:spcAft>
              <a:buSzPts val="2200"/>
              <a:buChar char="•"/>
            </a:pPr>
            <a:r>
              <a:rPr lang="en-US" sz="2200"/>
              <a:t>Best viewed as qualitative/directional, rather than as precise estimates</a:t>
            </a:r>
            <a:endParaRPr sz="2200"/>
          </a:p>
          <a:p>
            <a:pPr indent="0" lvl="0" marL="0" rtl="0" algn="l">
              <a:lnSpc>
                <a:spcPct val="80000"/>
              </a:lnSpc>
              <a:spcBef>
                <a:spcPts val="1000"/>
              </a:spcBef>
              <a:spcAft>
                <a:spcPts val="1000"/>
              </a:spcAft>
              <a:buNone/>
            </a:pPr>
            <a:r>
              <a:rPr b="1" lang="en-US" sz="2200"/>
              <a:t>	</a:t>
            </a:r>
            <a:endParaRPr b="1" sz="22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82"/>
          <p:cNvSpPr txBox="1"/>
          <p:nvPr>
            <p:ph type="title"/>
          </p:nvPr>
        </p:nvSpPr>
        <p:spPr>
          <a:xfrm>
            <a:off x="972127" y="347852"/>
            <a:ext cx="10515600" cy="848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Small Interventions Yielded Large Improvements in Performance</a:t>
            </a:r>
            <a:endParaRPr/>
          </a:p>
        </p:txBody>
      </p:sp>
      <p:sp>
        <p:nvSpPr>
          <p:cNvPr id="445" name="Google Shape;445;p82"/>
          <p:cNvSpPr txBox="1"/>
          <p:nvPr>
            <p:ph idx="12" type="sldNum"/>
          </p:nvPr>
        </p:nvSpPr>
        <p:spPr>
          <a:xfrm>
            <a:off x="11512550" y="6213474"/>
            <a:ext cx="5778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chemeClr val="dk1"/>
                </a:solidFill>
              </a:rPr>
              <a:t>‹#›</a:t>
            </a:fld>
            <a:endParaRPr>
              <a:solidFill>
                <a:schemeClr val="dk1"/>
              </a:solidFill>
            </a:endParaRPr>
          </a:p>
        </p:txBody>
      </p:sp>
      <p:sp>
        <p:nvSpPr>
          <p:cNvPr id="446" name="Google Shape;446;p82"/>
          <p:cNvSpPr/>
          <p:nvPr>
            <p:ph idx="2" type="pic"/>
          </p:nvPr>
        </p:nvSpPr>
        <p:spPr>
          <a:xfrm>
            <a:off x="393200" y="5422025"/>
            <a:ext cx="11094600" cy="944100"/>
          </a:xfrm>
          <a:prstGeom prst="rect">
            <a:avLst/>
          </a:prstGeom>
        </p:spPr>
        <p:txBody>
          <a:bodyPr anchorCtr="0" anchor="t" bIns="45700" lIns="91425" spcFirstLastPara="1" rIns="91425" wrap="square" tIns="45700">
            <a:noAutofit/>
          </a:bodyPr>
          <a:lstStyle/>
          <a:p>
            <a:pPr indent="0" lvl="0" marL="457200" rtl="0" algn="l">
              <a:lnSpc>
                <a:spcPct val="80000"/>
              </a:lnSpc>
              <a:spcBef>
                <a:spcPts val="0"/>
              </a:spcBef>
              <a:spcAft>
                <a:spcPts val="1000"/>
              </a:spcAft>
              <a:buNone/>
            </a:pPr>
            <a:r>
              <a:rPr lang="en-US" sz="2300"/>
              <a:t>Base case boarding time is ~2.5 hours. Small changes in ED volume, elective volume and LOS result in modest improvement. Combined intervention eliminates boarding time.</a:t>
            </a:r>
            <a:endParaRPr sz="2300"/>
          </a:p>
        </p:txBody>
      </p:sp>
      <p:pic>
        <p:nvPicPr>
          <p:cNvPr id="447" name="Google Shape;447;p82"/>
          <p:cNvPicPr preferRelativeResize="0"/>
          <p:nvPr/>
        </p:nvPicPr>
        <p:blipFill>
          <a:blip r:embed="rId3">
            <a:alphaModFix/>
          </a:blip>
          <a:stretch>
            <a:fillRect/>
          </a:stretch>
        </p:blipFill>
        <p:spPr>
          <a:xfrm>
            <a:off x="393201" y="1020825"/>
            <a:ext cx="11405602" cy="428062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83"/>
          <p:cNvSpPr txBox="1"/>
          <p:nvPr>
            <p:ph type="title"/>
          </p:nvPr>
        </p:nvSpPr>
        <p:spPr>
          <a:xfrm>
            <a:off x="972127" y="347852"/>
            <a:ext cx="10515600" cy="848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Key takeaways</a:t>
            </a:r>
            <a:endParaRPr/>
          </a:p>
        </p:txBody>
      </p:sp>
      <p:sp>
        <p:nvSpPr>
          <p:cNvPr id="454" name="Google Shape;454;p83"/>
          <p:cNvSpPr txBox="1"/>
          <p:nvPr>
            <p:ph idx="12" type="sldNum"/>
          </p:nvPr>
        </p:nvSpPr>
        <p:spPr>
          <a:xfrm>
            <a:off x="11512550" y="6213474"/>
            <a:ext cx="5778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chemeClr val="dk1"/>
                </a:solidFill>
              </a:rPr>
              <a:t>‹#›</a:t>
            </a:fld>
            <a:endParaRPr>
              <a:solidFill>
                <a:schemeClr val="dk1"/>
              </a:solidFill>
            </a:endParaRPr>
          </a:p>
        </p:txBody>
      </p:sp>
      <p:sp>
        <p:nvSpPr>
          <p:cNvPr id="455" name="Google Shape;455;p83"/>
          <p:cNvSpPr/>
          <p:nvPr>
            <p:ph idx="2" type="pic"/>
          </p:nvPr>
        </p:nvSpPr>
        <p:spPr>
          <a:xfrm>
            <a:off x="971550" y="1133856"/>
            <a:ext cx="10541100" cy="4648200"/>
          </a:xfrm>
          <a:prstGeom prst="rect">
            <a:avLst/>
          </a:prstGeom>
        </p:spPr>
        <p:txBody>
          <a:bodyPr anchorCtr="0" anchor="t" bIns="45700" lIns="91425" spcFirstLastPara="1" rIns="91425" wrap="square" tIns="45700">
            <a:noAutofit/>
          </a:bodyPr>
          <a:lstStyle/>
          <a:p>
            <a:pPr indent="-381000" lvl="0" marL="457200" rtl="0" algn="l">
              <a:lnSpc>
                <a:spcPct val="80000"/>
              </a:lnSpc>
              <a:spcBef>
                <a:spcPts val="0"/>
              </a:spcBef>
              <a:spcAft>
                <a:spcPts val="0"/>
              </a:spcAft>
              <a:buSzPts val="2400"/>
              <a:buChar char="•"/>
            </a:pPr>
            <a:r>
              <a:rPr lang="en-US" sz="2400"/>
              <a:t>Findings are consistent with our understanding of complex systems - chaotic systems can be tamed with seemingly small, but carefully selected changes </a:t>
            </a:r>
            <a:endParaRPr sz="2400"/>
          </a:p>
          <a:p>
            <a:pPr indent="-381000" lvl="1" marL="914400" rtl="0" algn="l">
              <a:lnSpc>
                <a:spcPct val="80000"/>
              </a:lnSpc>
              <a:spcBef>
                <a:spcPts val="1000"/>
              </a:spcBef>
              <a:spcAft>
                <a:spcPts val="0"/>
              </a:spcAft>
              <a:buSzPts val="2400"/>
              <a:buChar char="•"/>
            </a:pPr>
            <a:r>
              <a:rPr lang="en-US"/>
              <a:t>By contrast, other changes, such as reducing patient treatment times in ED, may have unexpected consequences</a:t>
            </a:r>
            <a:endParaRPr sz="2400"/>
          </a:p>
          <a:p>
            <a:pPr indent="-381000" lvl="0" marL="457200" rtl="0" algn="l">
              <a:lnSpc>
                <a:spcPct val="80000"/>
              </a:lnSpc>
              <a:spcBef>
                <a:spcPts val="1000"/>
              </a:spcBef>
              <a:spcAft>
                <a:spcPts val="0"/>
              </a:spcAft>
              <a:buSzPts val="2400"/>
              <a:buChar char="•"/>
            </a:pPr>
            <a:r>
              <a:rPr lang="en-US" sz="2400"/>
              <a:t>Interventions that are cheaper and/or quicker than adding physical beds may significantly improve patient experience and outcomes</a:t>
            </a:r>
            <a:endParaRPr sz="2400"/>
          </a:p>
          <a:p>
            <a:pPr indent="-381000" lvl="0" marL="457200" rtl="0" algn="l">
              <a:lnSpc>
                <a:spcPct val="80000"/>
              </a:lnSpc>
              <a:spcBef>
                <a:spcPts val="1000"/>
              </a:spcBef>
              <a:spcAft>
                <a:spcPts val="0"/>
              </a:spcAft>
              <a:buSzPts val="2400"/>
              <a:buChar char="•"/>
            </a:pPr>
            <a:r>
              <a:rPr lang="en-US" sz="2400"/>
              <a:t>There are a wide variety of programs and policies that could achieve results similar to those shown here</a:t>
            </a:r>
            <a:endParaRPr sz="2400"/>
          </a:p>
          <a:p>
            <a:pPr indent="-381000" lvl="0" marL="457200" rtl="0" algn="l">
              <a:lnSpc>
                <a:spcPct val="80000"/>
              </a:lnSpc>
              <a:spcBef>
                <a:spcPts val="1000"/>
              </a:spcBef>
              <a:spcAft>
                <a:spcPts val="0"/>
              </a:spcAft>
              <a:buSzPts val="2400"/>
              <a:buChar char="•"/>
            </a:pPr>
            <a:r>
              <a:rPr lang="en-US" sz="2400"/>
              <a:t>Simulation results are consistent with those from regression models</a:t>
            </a:r>
            <a:endParaRPr sz="2400"/>
          </a:p>
          <a:p>
            <a:pPr indent="-381000" lvl="1" marL="914400" rtl="0" algn="l">
              <a:lnSpc>
                <a:spcPct val="80000"/>
              </a:lnSpc>
              <a:spcBef>
                <a:spcPts val="1000"/>
              </a:spcBef>
              <a:spcAft>
                <a:spcPts val="0"/>
              </a:spcAft>
              <a:buSzPts val="2400"/>
              <a:buChar char="•"/>
            </a:pPr>
            <a:r>
              <a:rPr lang="en-US"/>
              <a:t>Hospital-level interventions can be effective</a:t>
            </a:r>
            <a:endParaRPr/>
          </a:p>
          <a:p>
            <a:pPr indent="-381000" lvl="1" marL="914400" rtl="0" algn="l">
              <a:lnSpc>
                <a:spcPct val="80000"/>
              </a:lnSpc>
              <a:spcBef>
                <a:spcPts val="1000"/>
              </a:spcBef>
              <a:spcAft>
                <a:spcPts val="0"/>
              </a:spcAft>
              <a:buSzPts val="2400"/>
              <a:buChar char="•"/>
            </a:pPr>
            <a:r>
              <a:rPr lang="en-US"/>
              <a:t>Reducing IP occupancy through better SNF/behavioral/hospice access and reducing ED volume through hospice and care management are important areas for further exploration</a:t>
            </a:r>
            <a:endParaRPr/>
          </a:p>
          <a:p>
            <a:pPr indent="0" lvl="0" marL="457200" rtl="0" algn="l">
              <a:lnSpc>
                <a:spcPct val="80000"/>
              </a:lnSpc>
              <a:spcBef>
                <a:spcPts val="1000"/>
              </a:spcBef>
              <a:spcAft>
                <a:spcPts val="1000"/>
              </a:spcAft>
              <a:buNone/>
            </a:pPr>
            <a:r>
              <a:t/>
            </a:r>
            <a:endParaRPr sz="24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84"/>
          <p:cNvSpPr txBox="1"/>
          <p:nvPr>
            <p:ph type="title"/>
          </p:nvPr>
        </p:nvSpPr>
        <p:spPr>
          <a:xfrm>
            <a:off x="972127" y="347852"/>
            <a:ext cx="10515600" cy="848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Caveats</a:t>
            </a:r>
            <a:endParaRPr/>
          </a:p>
        </p:txBody>
      </p:sp>
      <p:sp>
        <p:nvSpPr>
          <p:cNvPr id="462" name="Google Shape;462;p84"/>
          <p:cNvSpPr txBox="1"/>
          <p:nvPr>
            <p:ph idx="12" type="sldNum"/>
          </p:nvPr>
        </p:nvSpPr>
        <p:spPr>
          <a:xfrm>
            <a:off x="11512550" y="6213474"/>
            <a:ext cx="5778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chemeClr val="dk1"/>
                </a:solidFill>
              </a:rPr>
              <a:t>‹#›</a:t>
            </a:fld>
            <a:endParaRPr>
              <a:solidFill>
                <a:schemeClr val="dk1"/>
              </a:solidFill>
            </a:endParaRPr>
          </a:p>
        </p:txBody>
      </p:sp>
      <p:sp>
        <p:nvSpPr>
          <p:cNvPr id="463" name="Google Shape;463;p84"/>
          <p:cNvSpPr/>
          <p:nvPr>
            <p:ph idx="2" type="pic"/>
          </p:nvPr>
        </p:nvSpPr>
        <p:spPr>
          <a:xfrm>
            <a:off x="971550" y="1133856"/>
            <a:ext cx="10541100" cy="4648200"/>
          </a:xfrm>
          <a:prstGeom prst="rect">
            <a:avLst/>
          </a:prstGeom>
        </p:spPr>
        <p:txBody>
          <a:bodyPr anchorCtr="0" anchor="t" bIns="45700" lIns="91425" spcFirstLastPara="1" rIns="91425" wrap="square" tIns="45700">
            <a:noAutofit/>
          </a:bodyPr>
          <a:lstStyle/>
          <a:p>
            <a:pPr indent="-381000" lvl="0" marL="457200" rtl="0" algn="l">
              <a:lnSpc>
                <a:spcPct val="80000"/>
              </a:lnSpc>
              <a:spcBef>
                <a:spcPts val="0"/>
              </a:spcBef>
              <a:spcAft>
                <a:spcPts val="0"/>
              </a:spcAft>
              <a:buSzPts val="2400"/>
              <a:buChar char="•"/>
            </a:pPr>
            <a:r>
              <a:rPr lang="en-US" sz="2400"/>
              <a:t>There are likely many ways to build a model that uses real-world data and reproduces conditions on the ground </a:t>
            </a:r>
            <a:endParaRPr sz="2400"/>
          </a:p>
          <a:p>
            <a:pPr indent="-381000" lvl="0" marL="457200" rtl="0" algn="l">
              <a:lnSpc>
                <a:spcPct val="80000"/>
              </a:lnSpc>
              <a:spcBef>
                <a:spcPts val="1000"/>
              </a:spcBef>
              <a:spcAft>
                <a:spcPts val="0"/>
              </a:spcAft>
              <a:buSzPts val="2400"/>
              <a:buChar char="•"/>
            </a:pPr>
            <a:r>
              <a:rPr lang="en-US" sz="2400"/>
              <a:t>There’s no guarantee that our interventions, tested within a different but equally plausible model, would yield the same results</a:t>
            </a:r>
            <a:endParaRPr sz="2400"/>
          </a:p>
          <a:p>
            <a:pPr indent="-381000" lvl="0" marL="457200" rtl="0" algn="l">
              <a:lnSpc>
                <a:spcPct val="80000"/>
              </a:lnSpc>
              <a:spcBef>
                <a:spcPts val="1000"/>
              </a:spcBef>
              <a:spcAft>
                <a:spcPts val="0"/>
              </a:spcAft>
              <a:buSzPts val="2400"/>
              <a:buChar char="•"/>
            </a:pPr>
            <a:r>
              <a:rPr lang="en-US" sz="2400"/>
              <a:t>However, our results are consistent with those from regression modeling, and also with principles developed over decades of research into complex systems theory</a:t>
            </a:r>
            <a:endParaRPr sz="2400"/>
          </a:p>
          <a:p>
            <a:pPr indent="-381000" lvl="0" marL="457200" rtl="0" algn="l">
              <a:lnSpc>
                <a:spcPct val="80000"/>
              </a:lnSpc>
              <a:spcBef>
                <a:spcPts val="1000"/>
              </a:spcBef>
              <a:spcAft>
                <a:spcPts val="0"/>
              </a:spcAft>
              <a:buSzPts val="2400"/>
              <a:buChar char="•"/>
            </a:pPr>
            <a:r>
              <a:rPr lang="en-US" sz="2400"/>
              <a:t>The model does not address some important dynamics</a:t>
            </a:r>
            <a:endParaRPr sz="2400"/>
          </a:p>
          <a:p>
            <a:pPr indent="-381000" lvl="1" marL="914400" rtl="0" algn="l">
              <a:lnSpc>
                <a:spcPct val="80000"/>
              </a:lnSpc>
              <a:spcBef>
                <a:spcPts val="1000"/>
              </a:spcBef>
              <a:spcAft>
                <a:spcPts val="0"/>
              </a:spcAft>
              <a:buSzPts val="2400"/>
              <a:buChar char="•"/>
            </a:pPr>
            <a:r>
              <a:rPr lang="en-US"/>
              <a:t>Hour-by-hour fluctuation in ED arrival and IP departure volume</a:t>
            </a:r>
            <a:endParaRPr/>
          </a:p>
          <a:p>
            <a:pPr indent="-381000" lvl="1" marL="914400" rtl="0" algn="l">
              <a:lnSpc>
                <a:spcPct val="80000"/>
              </a:lnSpc>
              <a:spcBef>
                <a:spcPts val="1000"/>
              </a:spcBef>
              <a:spcAft>
                <a:spcPts val="0"/>
              </a:spcAft>
              <a:buSzPts val="2400"/>
              <a:buChar char="•"/>
            </a:pPr>
            <a:r>
              <a:rPr lang="en-US"/>
              <a:t>Specific actions to reduce LOS or ED volume</a:t>
            </a:r>
            <a:endParaRPr/>
          </a:p>
          <a:p>
            <a:pPr indent="0" lvl="0" marL="457200" rtl="0" algn="l">
              <a:lnSpc>
                <a:spcPct val="80000"/>
              </a:lnSpc>
              <a:spcBef>
                <a:spcPts val="1000"/>
              </a:spcBef>
              <a:spcAft>
                <a:spcPts val="1000"/>
              </a:spcAft>
              <a:buNone/>
            </a:pPr>
            <a:r>
              <a:t/>
            </a:r>
            <a:endParaRPr sz="24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85"/>
          <p:cNvSpPr txBox="1"/>
          <p:nvPr>
            <p:ph type="title"/>
          </p:nvPr>
        </p:nvSpPr>
        <p:spPr>
          <a:xfrm>
            <a:off x="972127" y="1835088"/>
            <a:ext cx="10515600" cy="3945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None/>
            </a:pPr>
            <a:r>
              <a:rPr lang="en-US"/>
              <a:t>HSCRC Opportunities</a:t>
            </a:r>
            <a:endParaRPr/>
          </a:p>
        </p:txBody>
      </p:sp>
      <p:sp>
        <p:nvSpPr>
          <p:cNvPr id="469" name="Google Shape;469;p85"/>
          <p:cNvSpPr txBox="1"/>
          <p:nvPr>
            <p:ph idx="12" type="sldNum"/>
          </p:nvPr>
        </p:nvSpPr>
        <p:spPr>
          <a:xfrm>
            <a:off x="11512550" y="6213474"/>
            <a:ext cx="5778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86"/>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600"/>
              <a:buFont typeface="Arial"/>
              <a:buNone/>
            </a:pPr>
            <a:fld id="{00000000-1234-1234-1234-123412341234}" type="slidenum">
              <a:rPr lang="en-US"/>
              <a:t>‹#›</a:t>
            </a:fld>
            <a:endParaRPr/>
          </a:p>
        </p:txBody>
      </p:sp>
      <p:sp>
        <p:nvSpPr>
          <p:cNvPr id="476" name="Google Shape;476;p86"/>
          <p:cNvSpPr txBox="1"/>
          <p:nvPr>
            <p:ph type="title"/>
          </p:nvPr>
        </p:nvSpPr>
        <p:spPr>
          <a:xfrm>
            <a:off x="996950" y="418025"/>
            <a:ext cx="10515600" cy="431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rPr lang="en-US" sz="2200"/>
              <a:t>The Multi-Visit Patient Opportunity</a:t>
            </a:r>
            <a:endParaRPr sz="2200"/>
          </a:p>
        </p:txBody>
      </p:sp>
      <p:sp>
        <p:nvSpPr>
          <p:cNvPr id="477" name="Google Shape;477;p86"/>
          <p:cNvSpPr txBox="1"/>
          <p:nvPr/>
        </p:nvSpPr>
        <p:spPr>
          <a:xfrm>
            <a:off x="2762300" y="902800"/>
            <a:ext cx="62739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600"/>
          </a:p>
        </p:txBody>
      </p:sp>
      <p:sp>
        <p:nvSpPr>
          <p:cNvPr id="478" name="Google Shape;478;p86"/>
          <p:cNvSpPr txBox="1"/>
          <p:nvPr>
            <p:ph idx="4294967295" type="body"/>
          </p:nvPr>
        </p:nvSpPr>
        <p:spPr>
          <a:xfrm>
            <a:off x="9145500" y="849250"/>
            <a:ext cx="2693700" cy="5523600"/>
          </a:xfrm>
          <a:prstGeom prst="rect">
            <a:avLst/>
          </a:prstGeom>
        </p:spPr>
        <p:txBody>
          <a:bodyPr anchorCtr="0" anchor="t" bIns="45700" lIns="91425" spcFirstLastPara="1" rIns="91425" wrap="square" tIns="45700">
            <a:noAutofit/>
          </a:bodyPr>
          <a:lstStyle/>
          <a:p>
            <a:pPr indent="-342900" lvl="0" marL="457200" rtl="0" algn="l">
              <a:spcBef>
                <a:spcPts val="1000"/>
              </a:spcBef>
              <a:spcAft>
                <a:spcPts val="0"/>
              </a:spcAft>
              <a:buSzPts val="1800"/>
              <a:buChar char="•"/>
            </a:pPr>
            <a:r>
              <a:rPr lang="en-US" sz="1800"/>
              <a:t>MVP: Patient w/ &gt;=4 ED visits in year</a:t>
            </a:r>
            <a:endParaRPr sz="1800"/>
          </a:p>
          <a:p>
            <a:pPr indent="-342900" lvl="0" marL="457200" rtl="0" algn="l">
              <a:spcBef>
                <a:spcPts val="1000"/>
              </a:spcBef>
              <a:spcAft>
                <a:spcPts val="0"/>
              </a:spcAft>
              <a:buSzPts val="1800"/>
              <a:buChar char="•"/>
            </a:pPr>
            <a:r>
              <a:rPr lang="en-US" sz="1800"/>
              <a:t>Accounted for 29% of 2019 ED visits</a:t>
            </a:r>
            <a:endParaRPr sz="1800"/>
          </a:p>
          <a:p>
            <a:pPr indent="-342900" lvl="0" marL="457200" rtl="0" algn="l">
              <a:spcBef>
                <a:spcPts val="1000"/>
              </a:spcBef>
              <a:spcAft>
                <a:spcPts val="0"/>
              </a:spcAft>
              <a:buSzPts val="1800"/>
              <a:buChar char="•"/>
            </a:pPr>
            <a:r>
              <a:rPr lang="en-US" sz="1800"/>
              <a:t>18% were admitted</a:t>
            </a:r>
            <a:endParaRPr sz="1800"/>
          </a:p>
          <a:p>
            <a:pPr indent="-342900" lvl="0" marL="457200" rtl="0" algn="l">
              <a:spcBef>
                <a:spcPts val="1000"/>
              </a:spcBef>
              <a:spcAft>
                <a:spcPts val="0"/>
              </a:spcAft>
              <a:buSzPts val="1800"/>
              <a:buChar char="•"/>
            </a:pPr>
            <a:r>
              <a:rPr lang="en-US" sz="1800"/>
              <a:t>Of outpatient visits by MVPs, 62% are for low-acuity principal diagnoses</a:t>
            </a:r>
            <a:endParaRPr sz="1800"/>
          </a:p>
          <a:p>
            <a:pPr indent="-342900" lvl="0" marL="457200" rtl="0" algn="l">
              <a:spcBef>
                <a:spcPts val="1000"/>
              </a:spcBef>
              <a:spcAft>
                <a:spcPts val="0"/>
              </a:spcAft>
              <a:buSzPts val="1800"/>
              <a:buChar char="•"/>
            </a:pPr>
            <a:r>
              <a:rPr lang="en-US" sz="1800"/>
              <a:t>Wide variation in MVP ED visit and admission rates between hospitals</a:t>
            </a:r>
            <a:endParaRPr sz="1800"/>
          </a:p>
          <a:p>
            <a:pPr indent="0" lvl="0" marL="0" rtl="0" algn="l">
              <a:spcBef>
                <a:spcPts val="1000"/>
              </a:spcBef>
              <a:spcAft>
                <a:spcPts val="1000"/>
              </a:spcAft>
              <a:buNone/>
            </a:pPr>
            <a:r>
              <a:t/>
            </a:r>
            <a:endParaRPr sz="1800"/>
          </a:p>
        </p:txBody>
      </p:sp>
      <p:pic>
        <p:nvPicPr>
          <p:cNvPr id="479" name="Google Shape;479;p86"/>
          <p:cNvPicPr preferRelativeResize="0"/>
          <p:nvPr/>
        </p:nvPicPr>
        <p:blipFill>
          <a:blip r:embed="rId3">
            <a:alphaModFix/>
          </a:blip>
          <a:stretch>
            <a:fillRect/>
          </a:stretch>
        </p:blipFill>
        <p:spPr>
          <a:xfrm>
            <a:off x="526150" y="951813"/>
            <a:ext cx="8346552" cy="53184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87"/>
          <p:cNvSpPr txBox="1"/>
          <p:nvPr>
            <p:ph type="title"/>
          </p:nvPr>
        </p:nvSpPr>
        <p:spPr>
          <a:xfrm>
            <a:off x="972127" y="347852"/>
            <a:ext cx="10515600" cy="873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IP LOS Opportunity</a:t>
            </a:r>
            <a:endParaRPr/>
          </a:p>
        </p:txBody>
      </p:sp>
      <p:sp>
        <p:nvSpPr>
          <p:cNvPr id="486" name="Google Shape;486;p87"/>
          <p:cNvSpPr txBox="1"/>
          <p:nvPr>
            <p:ph idx="12" type="sldNum"/>
          </p:nvPr>
        </p:nvSpPr>
        <p:spPr>
          <a:xfrm>
            <a:off x="11512550" y="6213474"/>
            <a:ext cx="5778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464653"/>
              </a:buClr>
              <a:buSzPts val="1600"/>
              <a:buFont typeface="Arial"/>
              <a:buNone/>
            </a:pPr>
            <a:fld id="{00000000-1234-1234-1234-123412341234}" type="slidenum">
              <a:rPr lang="en-US"/>
              <a:t>‹#›</a:t>
            </a:fld>
            <a:endParaRPr/>
          </a:p>
        </p:txBody>
      </p:sp>
      <p:sp>
        <p:nvSpPr>
          <p:cNvPr id="487" name="Google Shape;487;p87"/>
          <p:cNvSpPr txBox="1"/>
          <p:nvPr>
            <p:ph idx="1" type="body"/>
          </p:nvPr>
        </p:nvSpPr>
        <p:spPr>
          <a:xfrm>
            <a:off x="55075" y="835425"/>
            <a:ext cx="12035100" cy="2625600"/>
          </a:xfrm>
          <a:prstGeom prst="rect">
            <a:avLst/>
          </a:prstGeom>
        </p:spPr>
        <p:txBody>
          <a:bodyPr anchorCtr="0" anchor="t" bIns="45700" lIns="91425" spcFirstLastPara="1" rIns="91425" wrap="square" tIns="45700">
            <a:noAutofit/>
          </a:bodyPr>
          <a:lstStyle/>
          <a:p>
            <a:pPr indent="-342900" lvl="0" marL="457200" rtl="0" algn="l">
              <a:lnSpc>
                <a:spcPct val="80000"/>
              </a:lnSpc>
              <a:spcBef>
                <a:spcPts val="0"/>
              </a:spcBef>
              <a:spcAft>
                <a:spcPts val="0"/>
              </a:spcAft>
              <a:buSzPts val="1800"/>
              <a:buChar char="•"/>
            </a:pPr>
            <a:r>
              <a:rPr lang="en-US" sz="1800"/>
              <a:t>IP LOS has increased since the confounding effects of the COVID-19 pandemic</a:t>
            </a:r>
            <a:endParaRPr sz="1800"/>
          </a:p>
          <a:p>
            <a:pPr indent="-342900" lvl="0" marL="457200" rtl="0" algn="l">
              <a:lnSpc>
                <a:spcPct val="80000"/>
              </a:lnSpc>
              <a:spcBef>
                <a:spcPts val="1000"/>
              </a:spcBef>
              <a:spcAft>
                <a:spcPts val="0"/>
              </a:spcAft>
              <a:buSzPts val="1800"/>
              <a:buChar char="•"/>
            </a:pPr>
            <a:r>
              <a:rPr lang="en-US" sz="1800"/>
              <a:t>However, after accounting for acuity change and mix change (</a:t>
            </a:r>
            <a:r>
              <a:rPr lang="en-US" sz="1800"/>
              <a:t>e.g., </a:t>
            </a:r>
            <a:r>
              <a:rPr lang="en-US" sz="1800"/>
              <a:t>shift of surgeries to Outpatient and Ambulatory Surgery Centers</a:t>
            </a:r>
            <a:r>
              <a:rPr lang="en-US" sz="1800"/>
              <a:t>), there still appears to be a statewide IP LOS increase of 4.26% from 2019 to 2022</a:t>
            </a:r>
            <a:endParaRPr sz="1800"/>
          </a:p>
          <a:p>
            <a:pPr indent="-342900" lvl="1" marL="914400" rtl="0" algn="l">
              <a:lnSpc>
                <a:spcPct val="80000"/>
              </a:lnSpc>
              <a:spcBef>
                <a:spcPts val="1000"/>
              </a:spcBef>
              <a:spcAft>
                <a:spcPts val="0"/>
              </a:spcAft>
              <a:buSzPts val="1800"/>
              <a:buChar char="•"/>
            </a:pPr>
            <a:r>
              <a:rPr lang="en-US"/>
              <a:t>Unadjusted LOS increased by ~16%</a:t>
            </a:r>
            <a:endParaRPr/>
          </a:p>
          <a:p>
            <a:pPr indent="-342900" lvl="1" marL="914400" rtl="0" algn="l">
              <a:lnSpc>
                <a:spcPct val="80000"/>
              </a:lnSpc>
              <a:spcBef>
                <a:spcPts val="1000"/>
              </a:spcBef>
              <a:spcAft>
                <a:spcPts val="0"/>
              </a:spcAft>
              <a:buSzPts val="1800"/>
              <a:buChar char="•"/>
            </a:pPr>
            <a:r>
              <a:rPr lang="en-US"/>
              <a:t>Variance of 4.26% between </a:t>
            </a:r>
            <a:r>
              <a:rPr lang="en-US"/>
              <a:t>risk</a:t>
            </a:r>
            <a:r>
              <a:rPr lang="en-US"/>
              <a:t> and mix</a:t>
            </a:r>
            <a:r>
              <a:rPr lang="en-US"/>
              <a:t>  adjusted LOS statistics suggests </a:t>
            </a:r>
            <a:r>
              <a:rPr lang="en-US"/>
              <a:t>operational</a:t>
            </a:r>
            <a:r>
              <a:rPr lang="en-US"/>
              <a:t> inefficiency opportunity</a:t>
            </a:r>
            <a:endParaRPr/>
          </a:p>
          <a:p>
            <a:pPr indent="-342900" lvl="0" marL="457200" rtl="0" algn="l">
              <a:lnSpc>
                <a:spcPct val="80000"/>
              </a:lnSpc>
              <a:spcBef>
                <a:spcPts val="1000"/>
              </a:spcBef>
              <a:spcAft>
                <a:spcPts val="0"/>
              </a:spcAft>
              <a:buSzPts val="1800"/>
              <a:buChar char="•"/>
            </a:pPr>
            <a:r>
              <a:rPr lang="en-US" sz="1800"/>
              <a:t>If investments were made to make Maryland’s risk adjusted LOS equivalent to 2019 experience, staffed bed capacity would increase by </a:t>
            </a:r>
            <a:r>
              <a:rPr lang="en-US" sz="1800"/>
              <a:t>246 beds</a:t>
            </a:r>
            <a:endParaRPr sz="1800"/>
          </a:p>
          <a:p>
            <a:pPr indent="-342900" lvl="1" marL="914400" rtl="0" algn="l">
              <a:lnSpc>
                <a:spcPct val="80000"/>
              </a:lnSpc>
              <a:spcBef>
                <a:spcPts val="1000"/>
              </a:spcBef>
              <a:spcAft>
                <a:spcPts val="0"/>
              </a:spcAft>
              <a:buSzPts val="1800"/>
              <a:buChar char="•"/>
            </a:pPr>
            <a:r>
              <a:rPr lang="en-US"/>
              <a:t>Would effectively add a new hospital; Average licensed bed size is 220 in FY 2024</a:t>
            </a:r>
            <a:endParaRPr/>
          </a:p>
          <a:p>
            <a:pPr indent="0" lvl="0" marL="457200" rtl="0" algn="l">
              <a:lnSpc>
                <a:spcPct val="80000"/>
              </a:lnSpc>
              <a:spcBef>
                <a:spcPts val="1000"/>
              </a:spcBef>
              <a:spcAft>
                <a:spcPts val="0"/>
              </a:spcAft>
              <a:buNone/>
            </a:pPr>
            <a:r>
              <a:t/>
            </a:r>
            <a:endParaRPr sz="1800"/>
          </a:p>
          <a:p>
            <a:pPr indent="0" lvl="0" marL="0" rtl="0" algn="l">
              <a:lnSpc>
                <a:spcPct val="80000"/>
              </a:lnSpc>
              <a:spcBef>
                <a:spcPts val="1000"/>
              </a:spcBef>
              <a:spcAft>
                <a:spcPts val="1000"/>
              </a:spcAft>
              <a:buNone/>
            </a:pPr>
            <a:r>
              <a:t/>
            </a:r>
            <a:endParaRPr sz="2200"/>
          </a:p>
        </p:txBody>
      </p:sp>
      <p:pic>
        <p:nvPicPr>
          <p:cNvPr id="488" name="Google Shape;488;p87"/>
          <p:cNvPicPr preferRelativeResize="0"/>
          <p:nvPr/>
        </p:nvPicPr>
        <p:blipFill>
          <a:blip r:embed="rId3">
            <a:alphaModFix/>
          </a:blip>
          <a:stretch>
            <a:fillRect/>
          </a:stretch>
        </p:blipFill>
        <p:spPr>
          <a:xfrm>
            <a:off x="540625" y="3579525"/>
            <a:ext cx="7979150" cy="30489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88"/>
          <p:cNvSpPr txBox="1"/>
          <p:nvPr>
            <p:ph type="title"/>
          </p:nvPr>
        </p:nvSpPr>
        <p:spPr>
          <a:xfrm>
            <a:off x="972127" y="347852"/>
            <a:ext cx="10515600" cy="873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Policy Recommendation</a:t>
            </a:r>
            <a:r>
              <a:rPr lang="en-US"/>
              <a:t>s</a:t>
            </a:r>
            <a:endParaRPr/>
          </a:p>
        </p:txBody>
      </p:sp>
      <p:sp>
        <p:nvSpPr>
          <p:cNvPr id="495" name="Google Shape;495;p88"/>
          <p:cNvSpPr txBox="1"/>
          <p:nvPr>
            <p:ph idx="12" type="sldNum"/>
          </p:nvPr>
        </p:nvSpPr>
        <p:spPr>
          <a:xfrm>
            <a:off x="11512550" y="6213474"/>
            <a:ext cx="5778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464653"/>
              </a:buClr>
              <a:buSzPts val="1600"/>
              <a:buFont typeface="Arial"/>
              <a:buNone/>
            </a:pPr>
            <a:fld id="{00000000-1234-1234-1234-123412341234}" type="slidenum">
              <a:rPr lang="en-US"/>
              <a:t>‹#›</a:t>
            </a:fld>
            <a:endParaRPr/>
          </a:p>
        </p:txBody>
      </p:sp>
      <p:sp>
        <p:nvSpPr>
          <p:cNvPr id="496" name="Google Shape;496;p88"/>
          <p:cNvSpPr txBox="1"/>
          <p:nvPr>
            <p:ph idx="1" type="body"/>
          </p:nvPr>
        </p:nvSpPr>
        <p:spPr>
          <a:xfrm>
            <a:off x="146900" y="1221450"/>
            <a:ext cx="11943600" cy="4836900"/>
          </a:xfrm>
          <a:prstGeom prst="rect">
            <a:avLst/>
          </a:prstGeom>
        </p:spPr>
        <p:txBody>
          <a:bodyPr anchorCtr="0" anchor="t" bIns="45700" lIns="91425" spcFirstLastPara="1" rIns="91425" wrap="square" tIns="45700">
            <a:noAutofit/>
          </a:bodyPr>
          <a:lstStyle/>
          <a:p>
            <a:pPr indent="0" lvl="0" marL="0" rtl="0" algn="l">
              <a:lnSpc>
                <a:spcPct val="80000"/>
              </a:lnSpc>
              <a:spcBef>
                <a:spcPts val="0"/>
              </a:spcBef>
              <a:spcAft>
                <a:spcPts val="0"/>
              </a:spcAft>
              <a:buNone/>
            </a:pPr>
            <a:r>
              <a:rPr lang="en-US" sz="2300"/>
              <a:t>Recommendations for ongoing measurement and engagement</a:t>
            </a:r>
            <a:endParaRPr sz="2300"/>
          </a:p>
          <a:p>
            <a:pPr indent="-374650" lvl="1" marL="914400" rtl="0" algn="l">
              <a:lnSpc>
                <a:spcPct val="80000"/>
              </a:lnSpc>
              <a:spcBef>
                <a:spcPts val="1000"/>
              </a:spcBef>
              <a:spcAft>
                <a:spcPts val="0"/>
              </a:spcAft>
              <a:buSzPts val="2300"/>
              <a:buChar char="•"/>
            </a:pPr>
            <a:r>
              <a:rPr lang="en-US" sz="2300"/>
              <a:t>EDDIE - Continue to steward rapid cycle improvement in ED performance</a:t>
            </a:r>
            <a:endParaRPr sz="2300"/>
          </a:p>
          <a:p>
            <a:pPr indent="-374650" lvl="1" marL="914400" rtl="0" algn="l">
              <a:lnSpc>
                <a:spcPct val="80000"/>
              </a:lnSpc>
              <a:spcBef>
                <a:spcPts val="1000"/>
              </a:spcBef>
              <a:spcAft>
                <a:spcPts val="0"/>
              </a:spcAft>
              <a:buSzPts val="2300"/>
              <a:buChar char="•"/>
            </a:pPr>
            <a:r>
              <a:rPr lang="en-US" sz="2300"/>
              <a:t>Other Efforts </a:t>
            </a:r>
            <a:r>
              <a:rPr lang="en-US" sz="2300"/>
              <a:t>Coordinated</a:t>
            </a:r>
            <a:r>
              <a:rPr lang="en-US" sz="2300"/>
              <a:t> with Maryland Hospital Association</a:t>
            </a:r>
            <a:endParaRPr sz="2300"/>
          </a:p>
          <a:p>
            <a:pPr indent="0" lvl="0" marL="0" rtl="0" algn="l">
              <a:lnSpc>
                <a:spcPct val="80000"/>
              </a:lnSpc>
              <a:spcBef>
                <a:spcPts val="1000"/>
              </a:spcBef>
              <a:spcAft>
                <a:spcPts val="0"/>
              </a:spcAft>
              <a:buNone/>
            </a:pPr>
            <a:r>
              <a:rPr lang="en-US" sz="2300"/>
              <a:t>Recommendations for payment policy</a:t>
            </a:r>
            <a:endParaRPr sz="2300"/>
          </a:p>
          <a:p>
            <a:pPr indent="-374650" lvl="1" marL="914400" rtl="0" algn="l">
              <a:lnSpc>
                <a:spcPct val="80000"/>
              </a:lnSpc>
              <a:spcBef>
                <a:spcPts val="1000"/>
              </a:spcBef>
              <a:spcAft>
                <a:spcPts val="0"/>
              </a:spcAft>
              <a:buSzPts val="2300"/>
              <a:buChar char="•"/>
            </a:pPr>
            <a:r>
              <a:rPr lang="en-US" sz="2300"/>
              <a:t>Quality-Based Reimbursement (QBR) policy – Staff proposal provides new incentive for improvement on CMS ED-1 measure</a:t>
            </a:r>
            <a:endParaRPr sz="2300"/>
          </a:p>
          <a:p>
            <a:pPr indent="-374650" lvl="1" marL="914400" rtl="0" algn="l">
              <a:lnSpc>
                <a:spcPct val="80000"/>
              </a:lnSpc>
              <a:spcBef>
                <a:spcPts val="1000"/>
              </a:spcBef>
              <a:spcAft>
                <a:spcPts val="0"/>
              </a:spcAft>
              <a:buSzPts val="2300"/>
              <a:buChar char="•"/>
            </a:pPr>
            <a:r>
              <a:rPr lang="en-US" sz="2300"/>
              <a:t>Multi-Visit Patient policy – Financial reward for reduction in percentage of ED visits accounted for by patients with 4 or more visits per year</a:t>
            </a:r>
            <a:endParaRPr sz="2300"/>
          </a:p>
          <a:p>
            <a:pPr indent="-374650" lvl="1" marL="914400" rtl="0" algn="l">
              <a:lnSpc>
                <a:spcPct val="80000"/>
              </a:lnSpc>
              <a:spcBef>
                <a:spcPts val="1000"/>
              </a:spcBef>
              <a:spcAft>
                <a:spcPts val="1000"/>
              </a:spcAft>
              <a:buSzPts val="2300"/>
              <a:buChar char="•"/>
            </a:pPr>
            <a:r>
              <a:rPr lang="en-US" sz="2300"/>
              <a:t>Workgroup to monitor impact of policies on ED performance, propose payment policy changes and provide periodic reporting to General Assembly </a:t>
            </a:r>
            <a:endParaRPr sz="23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89"/>
          <p:cNvSpPr txBox="1"/>
          <p:nvPr>
            <p:ph type="title"/>
          </p:nvPr>
        </p:nvSpPr>
        <p:spPr>
          <a:xfrm>
            <a:off x="972127" y="1835088"/>
            <a:ext cx="10515600" cy="3945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None/>
            </a:pPr>
            <a:r>
              <a:rPr lang="en-US"/>
              <a:t>Appendix</a:t>
            </a:r>
            <a:endParaRPr/>
          </a:p>
        </p:txBody>
      </p:sp>
      <p:sp>
        <p:nvSpPr>
          <p:cNvPr id="502" name="Google Shape;502;p89"/>
          <p:cNvSpPr txBox="1"/>
          <p:nvPr>
            <p:ph idx="12" type="sldNum"/>
          </p:nvPr>
        </p:nvSpPr>
        <p:spPr>
          <a:xfrm>
            <a:off x="11512550" y="6213474"/>
            <a:ext cx="5778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63"/>
          <p:cNvSpPr txBox="1"/>
          <p:nvPr>
            <p:ph type="title"/>
          </p:nvPr>
        </p:nvSpPr>
        <p:spPr>
          <a:xfrm>
            <a:off x="971675" y="359550"/>
            <a:ext cx="10814400" cy="663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What is the Extent of the ED </a:t>
            </a:r>
            <a:r>
              <a:rPr lang="en-US"/>
              <a:t>Length of Stay</a:t>
            </a:r>
            <a:r>
              <a:rPr lang="en-US"/>
              <a:t> Problem?</a:t>
            </a:r>
            <a:endParaRPr/>
          </a:p>
        </p:txBody>
      </p:sp>
      <p:sp>
        <p:nvSpPr>
          <p:cNvPr id="286" name="Google Shape;286;p63"/>
          <p:cNvSpPr txBox="1"/>
          <p:nvPr>
            <p:ph idx="12" type="sldNum"/>
          </p:nvPr>
        </p:nvSpPr>
        <p:spPr>
          <a:xfrm>
            <a:off x="11512550" y="6213474"/>
            <a:ext cx="5778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464653"/>
              </a:buClr>
              <a:buSzPts val="1600"/>
              <a:buFont typeface="Arial"/>
              <a:buNone/>
            </a:pPr>
            <a:fld id="{00000000-1234-1234-1234-123412341234}" type="slidenum">
              <a:rPr lang="en-US"/>
              <a:t>‹#›</a:t>
            </a:fld>
            <a:endParaRPr/>
          </a:p>
        </p:txBody>
      </p:sp>
      <p:sp>
        <p:nvSpPr>
          <p:cNvPr id="287" name="Google Shape;287;p63"/>
          <p:cNvSpPr txBox="1"/>
          <p:nvPr>
            <p:ph idx="1" type="body"/>
          </p:nvPr>
        </p:nvSpPr>
        <p:spPr>
          <a:xfrm>
            <a:off x="678075" y="5115050"/>
            <a:ext cx="10054800" cy="1670400"/>
          </a:xfrm>
          <a:prstGeom prst="rect">
            <a:avLst/>
          </a:prstGeom>
        </p:spPr>
        <p:txBody>
          <a:bodyPr anchorCtr="0" anchor="t" bIns="45700" lIns="91425" spcFirstLastPara="1" rIns="91425" wrap="square" tIns="45700">
            <a:noAutofit/>
          </a:bodyPr>
          <a:lstStyle/>
          <a:p>
            <a:pPr indent="-355600" lvl="0" marL="457200" rtl="0" algn="l">
              <a:lnSpc>
                <a:spcPct val="80000"/>
              </a:lnSpc>
              <a:spcBef>
                <a:spcPts val="0"/>
              </a:spcBef>
              <a:spcAft>
                <a:spcPts val="0"/>
              </a:spcAft>
              <a:buSzPts val="2000"/>
              <a:buChar char="•"/>
            </a:pPr>
            <a:r>
              <a:rPr lang="en-US"/>
              <a:t>Maryland’s performance has been poor since measures were first publicly reported in CY 2012 (CY 2014 for OP-18b)</a:t>
            </a:r>
            <a:endParaRPr/>
          </a:p>
          <a:p>
            <a:pPr indent="-355600" lvl="0" marL="457200" rtl="0" algn="l">
              <a:lnSpc>
                <a:spcPct val="80000"/>
              </a:lnSpc>
              <a:spcBef>
                <a:spcPts val="1000"/>
              </a:spcBef>
              <a:spcAft>
                <a:spcPts val="1000"/>
              </a:spcAft>
              <a:buSzPts val="2000"/>
              <a:buChar char="•"/>
            </a:pPr>
            <a:r>
              <a:rPr lang="en-US"/>
              <a:t>Performance gap has remained relatively unchanged </a:t>
            </a:r>
            <a:endParaRPr/>
          </a:p>
        </p:txBody>
      </p:sp>
      <p:pic>
        <p:nvPicPr>
          <p:cNvPr id="288" name="Google Shape;288;p63"/>
          <p:cNvPicPr preferRelativeResize="0"/>
          <p:nvPr/>
        </p:nvPicPr>
        <p:blipFill rotWithShape="1">
          <a:blip r:embed="rId3">
            <a:alphaModFix/>
          </a:blip>
          <a:srcRect b="0" l="0" r="0" t="0"/>
          <a:stretch/>
        </p:blipFill>
        <p:spPr>
          <a:xfrm>
            <a:off x="6149750" y="1462688"/>
            <a:ext cx="5940600" cy="3212160"/>
          </a:xfrm>
          <a:prstGeom prst="rect">
            <a:avLst/>
          </a:prstGeom>
          <a:noFill/>
          <a:ln>
            <a:noFill/>
          </a:ln>
        </p:spPr>
      </p:pic>
      <p:pic>
        <p:nvPicPr>
          <p:cNvPr id="289" name="Google Shape;289;p63"/>
          <p:cNvPicPr preferRelativeResize="0"/>
          <p:nvPr/>
        </p:nvPicPr>
        <p:blipFill rotWithShape="1">
          <a:blip r:embed="rId4">
            <a:alphaModFix/>
          </a:blip>
          <a:srcRect b="0" l="0" r="0" t="0"/>
          <a:stretch/>
        </p:blipFill>
        <p:spPr>
          <a:xfrm>
            <a:off x="303325" y="1424850"/>
            <a:ext cx="5744593" cy="32756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90"/>
          <p:cNvSpPr txBox="1"/>
          <p:nvPr>
            <p:ph type="title"/>
          </p:nvPr>
        </p:nvSpPr>
        <p:spPr>
          <a:xfrm>
            <a:off x="972127" y="347852"/>
            <a:ext cx="10515600" cy="873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rPr lang="en-US"/>
              <a:t>Appendix A: </a:t>
            </a:r>
            <a:r>
              <a:rPr lang="en-US"/>
              <a:t>Technical Details</a:t>
            </a:r>
            <a:endParaRPr/>
          </a:p>
        </p:txBody>
      </p:sp>
      <p:sp>
        <p:nvSpPr>
          <p:cNvPr id="509" name="Google Shape;509;p90"/>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464653"/>
              </a:buClr>
              <a:buSzPts val="1600"/>
              <a:buFont typeface="Arial"/>
              <a:buNone/>
            </a:pPr>
            <a:fld id="{00000000-1234-1234-1234-123412341234}" type="slidenum">
              <a:rPr lang="en-US"/>
              <a:t>‹#›</a:t>
            </a:fld>
            <a:endParaRPr/>
          </a:p>
        </p:txBody>
      </p:sp>
      <p:sp>
        <p:nvSpPr>
          <p:cNvPr id="510" name="Google Shape;510;p90"/>
          <p:cNvSpPr txBox="1"/>
          <p:nvPr>
            <p:ph idx="1" type="body"/>
          </p:nvPr>
        </p:nvSpPr>
        <p:spPr>
          <a:xfrm>
            <a:off x="626075" y="1117325"/>
            <a:ext cx="10861200" cy="5259000"/>
          </a:xfrm>
          <a:prstGeom prst="rect">
            <a:avLst/>
          </a:prstGeom>
          <a:noFill/>
          <a:ln>
            <a:noFill/>
          </a:ln>
        </p:spPr>
        <p:txBody>
          <a:bodyPr anchorCtr="0" anchor="t" bIns="45700" lIns="91425" spcFirstLastPara="1" rIns="91425" wrap="square" tIns="45700">
            <a:noAutofit/>
          </a:bodyPr>
          <a:lstStyle/>
          <a:p>
            <a:pPr indent="-387350" lvl="0" marL="457200" rtl="0" algn="l">
              <a:lnSpc>
                <a:spcPct val="80000"/>
              </a:lnSpc>
              <a:spcBef>
                <a:spcPts val="0"/>
              </a:spcBef>
              <a:spcAft>
                <a:spcPts val="0"/>
              </a:spcAft>
              <a:buSzPts val="2500"/>
              <a:buChar char="•"/>
            </a:pPr>
            <a:r>
              <a:rPr lang="en-US"/>
              <a:t>End of life care is measured as number of ICU days during the last six months of life for each hospital referral area. The measure is compiled by the Dartmouth Atlas from Medicare claims data. </a:t>
            </a:r>
            <a:endParaRPr/>
          </a:p>
          <a:p>
            <a:pPr indent="-387350" lvl="0" marL="457200" rtl="0" algn="l">
              <a:lnSpc>
                <a:spcPct val="80000"/>
              </a:lnSpc>
              <a:spcBef>
                <a:spcPts val="1200"/>
              </a:spcBef>
              <a:spcAft>
                <a:spcPts val="0"/>
              </a:spcAft>
              <a:buSzPts val="2500"/>
              <a:buChar char="•"/>
            </a:pPr>
            <a:r>
              <a:rPr lang="en-US"/>
              <a:t>Institutional complexity is measured by summing the number of clinical services offered at a hospital, as recorded in the AHA survey. Services include obstetrics, cardiac intensive care, burn care, alcoholism/chemical dependency services, bariatric services, and dozens of others. </a:t>
            </a:r>
            <a:endParaRPr/>
          </a:p>
          <a:p>
            <a:pPr indent="-387350" lvl="0" marL="457200" rtl="0" algn="l">
              <a:lnSpc>
                <a:spcPct val="80000"/>
              </a:lnSpc>
              <a:spcBef>
                <a:spcPts val="1200"/>
              </a:spcBef>
              <a:spcAft>
                <a:spcPts val="0"/>
              </a:spcAft>
              <a:buSzPts val="2500"/>
              <a:buChar char="•"/>
            </a:pPr>
            <a:r>
              <a:rPr lang="en-US"/>
              <a:t>Surgical intensity is measured as the number of inpatient surgical procedures divided by the total number of hospital beds set up and staffed at year end. </a:t>
            </a:r>
            <a:endParaRPr/>
          </a:p>
          <a:p>
            <a:pPr indent="-387350" lvl="0" marL="457200" rtl="0" algn="l">
              <a:lnSpc>
                <a:spcPct val="80000"/>
              </a:lnSpc>
              <a:spcBef>
                <a:spcPts val="2200"/>
              </a:spcBef>
              <a:spcAft>
                <a:spcPts val="0"/>
              </a:spcAft>
              <a:buSzPts val="2500"/>
              <a:buChar char="•"/>
            </a:pPr>
            <a:r>
              <a:rPr lang="en-US"/>
              <a:t>Teaching status is assessed using AHA survey data. A hospital is deemed to be teaching institution if it is a participating site in one or more Accreditation Council for Graduate Medical Education accredited programs, reports a medical school affiliation to American Medical Association, or is a member of the Council of Teaching Hospital of the Association of American Medical Colleges. </a:t>
            </a:r>
            <a:endParaRPr/>
          </a:p>
          <a:p>
            <a:pPr indent="-387350" lvl="0" marL="457200" rtl="0" algn="l">
              <a:lnSpc>
                <a:spcPct val="80000"/>
              </a:lnSpc>
              <a:spcBef>
                <a:spcPts val="2200"/>
              </a:spcBef>
              <a:spcAft>
                <a:spcPts val="1200"/>
              </a:spcAft>
              <a:buSzPts val="2500"/>
              <a:buChar char="•"/>
            </a:pPr>
            <a:r>
              <a:rPr lang="en-US"/>
              <a:t>Urban HRRs are those with a population density of greater than 1,000 people per square mile. Suburban HRRs are those with 500-999 persons per square mile. Rural HRRs are those with &lt;500 persons per square mile.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91"/>
          <p:cNvSpPr txBox="1"/>
          <p:nvPr>
            <p:ph type="title"/>
          </p:nvPr>
        </p:nvSpPr>
        <p:spPr>
          <a:xfrm>
            <a:off x="952502" y="234802"/>
            <a:ext cx="10515600" cy="873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Appendix B: </a:t>
            </a:r>
            <a:r>
              <a:rPr lang="en-US"/>
              <a:t>Large, Complex Teaching Hospitals with Low ED LOS </a:t>
            </a:r>
            <a:endParaRPr/>
          </a:p>
        </p:txBody>
      </p:sp>
      <p:sp>
        <p:nvSpPr>
          <p:cNvPr id="517" name="Google Shape;517;p91"/>
          <p:cNvSpPr txBox="1"/>
          <p:nvPr>
            <p:ph idx="12" type="sldNum"/>
          </p:nvPr>
        </p:nvSpPr>
        <p:spPr>
          <a:xfrm>
            <a:off x="11512550" y="6213474"/>
            <a:ext cx="5778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464653"/>
              </a:buClr>
              <a:buSzPts val="1600"/>
              <a:buFont typeface="Arial"/>
              <a:buNone/>
            </a:pPr>
            <a:fld id="{00000000-1234-1234-1234-123412341234}" type="slidenum">
              <a:rPr lang="en-US"/>
              <a:t>‹#›</a:t>
            </a:fld>
            <a:endParaRPr/>
          </a:p>
        </p:txBody>
      </p:sp>
      <p:graphicFrame>
        <p:nvGraphicFramePr>
          <p:cNvPr id="518" name="Google Shape;518;p91"/>
          <p:cNvGraphicFramePr/>
          <p:nvPr/>
        </p:nvGraphicFramePr>
        <p:xfrm>
          <a:off x="952500" y="1290200"/>
          <a:ext cx="3000000" cy="3000000"/>
        </p:xfrm>
        <a:graphic>
          <a:graphicData uri="http://schemas.openxmlformats.org/drawingml/2006/table">
            <a:tbl>
              <a:tblPr>
                <a:noFill/>
                <a:tableStyleId>{0DA4F94D-1FE1-430E-996A-1E27DBE93C94}</a:tableStyleId>
              </a:tblPr>
              <a:tblGrid>
                <a:gridCol w="4989300"/>
                <a:gridCol w="2127725"/>
                <a:gridCol w="598225"/>
                <a:gridCol w="2571750"/>
              </a:tblGrid>
              <a:tr h="381000">
                <a:tc>
                  <a:txBody>
                    <a:bodyPr/>
                    <a:lstStyle/>
                    <a:p>
                      <a:pPr indent="0" lvl="0" marL="0" rtl="0" algn="l">
                        <a:spcBef>
                          <a:spcPts val="0"/>
                        </a:spcBef>
                        <a:spcAft>
                          <a:spcPts val="0"/>
                        </a:spcAft>
                        <a:buNone/>
                      </a:pPr>
                      <a:r>
                        <a:rPr b="1" lang="en-US" sz="2000">
                          <a:latin typeface="Calibri"/>
                          <a:ea typeface="Calibri"/>
                          <a:cs typeface="Calibri"/>
                          <a:sym typeface="Calibri"/>
                        </a:rPr>
                        <a:t>Hospital</a:t>
                      </a:r>
                      <a:endParaRPr b="1" sz="2000">
                        <a:latin typeface="Calibri"/>
                        <a:ea typeface="Calibri"/>
                        <a:cs typeface="Calibri"/>
                        <a:sym typeface="Calibri"/>
                      </a:endParaRPr>
                    </a:p>
                  </a:txBody>
                  <a:tcPr marT="9525" marB="91425" marR="9525" marL="9525" anchor="b"/>
                </a:tc>
                <a:tc>
                  <a:txBody>
                    <a:bodyPr/>
                    <a:lstStyle/>
                    <a:p>
                      <a:pPr indent="0" lvl="0" marL="0" rtl="0" algn="l">
                        <a:spcBef>
                          <a:spcPts val="0"/>
                        </a:spcBef>
                        <a:spcAft>
                          <a:spcPts val="0"/>
                        </a:spcAft>
                        <a:buNone/>
                      </a:pPr>
                      <a:r>
                        <a:rPr b="1" lang="en-US" sz="2000">
                          <a:latin typeface="Calibri"/>
                          <a:ea typeface="Calibri"/>
                          <a:cs typeface="Calibri"/>
                          <a:sym typeface="Calibri"/>
                        </a:rPr>
                        <a:t>Location</a:t>
                      </a:r>
                      <a:endParaRPr b="1" sz="2000">
                        <a:latin typeface="Calibri"/>
                        <a:ea typeface="Calibri"/>
                        <a:cs typeface="Calibri"/>
                        <a:sym typeface="Calibri"/>
                      </a:endParaRPr>
                    </a:p>
                  </a:txBody>
                  <a:tcPr marT="9525" marB="91425" marR="9525" marL="9525" anchor="b"/>
                </a:tc>
                <a:tc>
                  <a:txBody>
                    <a:bodyPr/>
                    <a:lstStyle/>
                    <a:p>
                      <a:pPr indent="0" lvl="0" marL="0" rtl="0" algn="l">
                        <a:spcBef>
                          <a:spcPts val="0"/>
                        </a:spcBef>
                        <a:spcAft>
                          <a:spcPts val="0"/>
                        </a:spcAft>
                        <a:buNone/>
                      </a:pPr>
                      <a:r>
                        <a:rPr b="1" lang="en-US" sz="2000">
                          <a:latin typeface="Calibri"/>
                          <a:ea typeface="Calibri"/>
                          <a:cs typeface="Calibri"/>
                          <a:sym typeface="Calibri"/>
                        </a:rPr>
                        <a:t>Beds</a:t>
                      </a:r>
                      <a:endParaRPr b="1" sz="2000">
                        <a:latin typeface="Calibri"/>
                        <a:ea typeface="Calibri"/>
                        <a:cs typeface="Calibri"/>
                        <a:sym typeface="Calibri"/>
                      </a:endParaRPr>
                    </a:p>
                  </a:txBody>
                  <a:tcPr marT="9525" marB="91425" marR="9525" marL="9525" anchor="b"/>
                </a:tc>
                <a:tc>
                  <a:txBody>
                    <a:bodyPr/>
                    <a:lstStyle/>
                    <a:p>
                      <a:pPr indent="0" lvl="0" marL="0" rtl="0" algn="l">
                        <a:spcBef>
                          <a:spcPts val="0"/>
                        </a:spcBef>
                        <a:spcAft>
                          <a:spcPts val="0"/>
                        </a:spcAft>
                        <a:buNone/>
                      </a:pPr>
                      <a:r>
                        <a:rPr b="1" lang="en-US" sz="2000">
                          <a:latin typeface="Calibri"/>
                          <a:ea typeface="Calibri"/>
                          <a:cs typeface="Calibri"/>
                          <a:sym typeface="Calibri"/>
                        </a:rPr>
                        <a:t>ED1b (US Mean=270) </a:t>
                      </a:r>
                      <a:endParaRPr b="1" sz="2000">
                        <a:latin typeface="Calibri"/>
                        <a:ea typeface="Calibri"/>
                        <a:cs typeface="Calibri"/>
                        <a:sym typeface="Calibri"/>
                      </a:endParaRPr>
                    </a:p>
                  </a:txBody>
                  <a:tcPr marT="9525" marB="91425" marR="9525" marL="9525" anchor="b"/>
                </a:tc>
              </a:tr>
              <a:tr h="381000">
                <a:tc>
                  <a:txBody>
                    <a:bodyPr/>
                    <a:lstStyle/>
                    <a:p>
                      <a:pPr indent="0" lvl="0" marL="0" rtl="0" algn="l">
                        <a:spcBef>
                          <a:spcPts val="0"/>
                        </a:spcBef>
                        <a:spcAft>
                          <a:spcPts val="0"/>
                        </a:spcAft>
                        <a:buNone/>
                      </a:pPr>
                      <a:r>
                        <a:rPr lang="en-US" sz="2000">
                          <a:latin typeface="Calibri"/>
                          <a:ea typeface="Calibri"/>
                          <a:cs typeface="Calibri"/>
                          <a:sym typeface="Calibri"/>
                        </a:rPr>
                        <a:t>Fountain Valley Regional Hospital</a:t>
                      </a:r>
                      <a:endParaRPr sz="2000">
                        <a:latin typeface="Calibri"/>
                        <a:ea typeface="Calibri"/>
                        <a:cs typeface="Calibri"/>
                        <a:sym typeface="Calibri"/>
                      </a:endParaRPr>
                    </a:p>
                  </a:txBody>
                  <a:tcPr marT="9525" marB="91425" marR="9525" marL="9525" anchor="b"/>
                </a:tc>
                <a:tc>
                  <a:txBody>
                    <a:bodyPr/>
                    <a:lstStyle/>
                    <a:p>
                      <a:pPr indent="0" lvl="0" marL="0" rtl="0" algn="l">
                        <a:spcBef>
                          <a:spcPts val="0"/>
                        </a:spcBef>
                        <a:spcAft>
                          <a:spcPts val="0"/>
                        </a:spcAft>
                        <a:buNone/>
                      </a:pPr>
                      <a:r>
                        <a:rPr lang="en-US" sz="2000">
                          <a:latin typeface="Calibri"/>
                          <a:ea typeface="Calibri"/>
                          <a:cs typeface="Calibri"/>
                          <a:sym typeface="Calibri"/>
                        </a:rPr>
                        <a:t>Fountain Valley CA</a:t>
                      </a:r>
                      <a:endParaRPr sz="2000">
                        <a:latin typeface="Calibri"/>
                        <a:ea typeface="Calibri"/>
                        <a:cs typeface="Calibri"/>
                        <a:sym typeface="Calibri"/>
                      </a:endParaRPr>
                    </a:p>
                  </a:txBody>
                  <a:tcPr marT="9525" marB="91425" marR="9525" marL="9525" anchor="b"/>
                </a:tc>
                <a:tc>
                  <a:txBody>
                    <a:bodyPr/>
                    <a:lstStyle/>
                    <a:p>
                      <a:pPr indent="0" lvl="0" marL="0" rtl="0" algn="r">
                        <a:lnSpc>
                          <a:spcPct val="115000"/>
                        </a:lnSpc>
                        <a:spcBef>
                          <a:spcPts val="0"/>
                        </a:spcBef>
                        <a:spcAft>
                          <a:spcPts val="0"/>
                        </a:spcAft>
                        <a:buNone/>
                      </a:pPr>
                      <a:r>
                        <a:rPr lang="en-US" sz="2000">
                          <a:latin typeface="Calibri"/>
                          <a:ea typeface="Calibri"/>
                          <a:cs typeface="Calibri"/>
                          <a:sym typeface="Calibri"/>
                        </a:rPr>
                        <a:t>380</a:t>
                      </a:r>
                      <a:endParaRPr sz="2000">
                        <a:latin typeface="Calibri"/>
                        <a:ea typeface="Calibri"/>
                        <a:cs typeface="Calibri"/>
                        <a:sym typeface="Calibri"/>
                      </a:endParaRPr>
                    </a:p>
                  </a:txBody>
                  <a:tcPr marT="9525" marB="91425" marR="9525" marL="9525" anchor="b"/>
                </a:tc>
                <a:tc>
                  <a:txBody>
                    <a:bodyPr/>
                    <a:lstStyle/>
                    <a:p>
                      <a:pPr indent="0" lvl="0" marL="0" rtl="0" algn="r">
                        <a:lnSpc>
                          <a:spcPct val="115000"/>
                        </a:lnSpc>
                        <a:spcBef>
                          <a:spcPts val="0"/>
                        </a:spcBef>
                        <a:spcAft>
                          <a:spcPts val="0"/>
                        </a:spcAft>
                        <a:buNone/>
                      </a:pPr>
                      <a:r>
                        <a:rPr lang="en-US" sz="2000">
                          <a:latin typeface="Calibri"/>
                          <a:ea typeface="Calibri"/>
                          <a:cs typeface="Calibri"/>
                          <a:sym typeface="Calibri"/>
                        </a:rPr>
                        <a:t>238</a:t>
                      </a:r>
                      <a:endParaRPr sz="2000">
                        <a:latin typeface="Calibri"/>
                        <a:ea typeface="Calibri"/>
                        <a:cs typeface="Calibri"/>
                        <a:sym typeface="Calibri"/>
                      </a:endParaRPr>
                    </a:p>
                  </a:txBody>
                  <a:tcPr marT="9525" marB="91425" marR="9525" marL="9525" anchor="b"/>
                </a:tc>
              </a:tr>
              <a:tr h="109700">
                <a:tc>
                  <a:txBody>
                    <a:bodyPr/>
                    <a:lstStyle/>
                    <a:p>
                      <a:pPr indent="0" lvl="0" marL="0" rtl="0" algn="l">
                        <a:spcBef>
                          <a:spcPts val="0"/>
                        </a:spcBef>
                        <a:spcAft>
                          <a:spcPts val="0"/>
                        </a:spcAft>
                        <a:buNone/>
                      </a:pPr>
                      <a:r>
                        <a:rPr lang="en-US" sz="2000">
                          <a:latin typeface="Calibri"/>
                          <a:ea typeface="Calibri"/>
                          <a:cs typeface="Calibri"/>
                          <a:sym typeface="Calibri"/>
                        </a:rPr>
                        <a:t>Morton Plant Hospital</a:t>
                      </a:r>
                      <a:endParaRPr sz="2000">
                        <a:latin typeface="Calibri"/>
                        <a:ea typeface="Calibri"/>
                        <a:cs typeface="Calibri"/>
                        <a:sym typeface="Calibri"/>
                      </a:endParaRPr>
                    </a:p>
                  </a:txBody>
                  <a:tcPr marT="9525" marB="91425" marR="9525" marL="9525" anchor="b"/>
                </a:tc>
                <a:tc>
                  <a:txBody>
                    <a:bodyPr/>
                    <a:lstStyle/>
                    <a:p>
                      <a:pPr indent="0" lvl="0" marL="0" rtl="0" algn="l">
                        <a:spcBef>
                          <a:spcPts val="0"/>
                        </a:spcBef>
                        <a:spcAft>
                          <a:spcPts val="0"/>
                        </a:spcAft>
                        <a:buNone/>
                      </a:pPr>
                      <a:r>
                        <a:rPr lang="en-US" sz="2000">
                          <a:latin typeface="Calibri"/>
                          <a:ea typeface="Calibri"/>
                          <a:cs typeface="Calibri"/>
                          <a:sym typeface="Calibri"/>
                        </a:rPr>
                        <a:t>Clearwater FL</a:t>
                      </a:r>
                      <a:endParaRPr sz="2000">
                        <a:latin typeface="Calibri"/>
                        <a:ea typeface="Calibri"/>
                        <a:cs typeface="Calibri"/>
                        <a:sym typeface="Calibri"/>
                      </a:endParaRPr>
                    </a:p>
                  </a:txBody>
                  <a:tcPr marT="9525" marB="91425" marR="9525" marL="9525" anchor="b"/>
                </a:tc>
                <a:tc>
                  <a:txBody>
                    <a:bodyPr/>
                    <a:lstStyle/>
                    <a:p>
                      <a:pPr indent="0" lvl="0" marL="0" rtl="0" algn="r">
                        <a:lnSpc>
                          <a:spcPct val="115000"/>
                        </a:lnSpc>
                        <a:spcBef>
                          <a:spcPts val="0"/>
                        </a:spcBef>
                        <a:spcAft>
                          <a:spcPts val="0"/>
                        </a:spcAft>
                        <a:buNone/>
                      </a:pPr>
                      <a:r>
                        <a:rPr lang="en-US" sz="2000">
                          <a:latin typeface="Calibri"/>
                          <a:ea typeface="Calibri"/>
                          <a:cs typeface="Calibri"/>
                          <a:sym typeface="Calibri"/>
                        </a:rPr>
                        <a:t>650</a:t>
                      </a:r>
                      <a:endParaRPr sz="2000">
                        <a:latin typeface="Calibri"/>
                        <a:ea typeface="Calibri"/>
                        <a:cs typeface="Calibri"/>
                        <a:sym typeface="Calibri"/>
                      </a:endParaRPr>
                    </a:p>
                  </a:txBody>
                  <a:tcPr marT="9525" marB="91425" marR="9525" marL="9525" anchor="b"/>
                </a:tc>
                <a:tc>
                  <a:txBody>
                    <a:bodyPr/>
                    <a:lstStyle/>
                    <a:p>
                      <a:pPr indent="0" lvl="0" marL="0" rtl="0" algn="r">
                        <a:lnSpc>
                          <a:spcPct val="115000"/>
                        </a:lnSpc>
                        <a:spcBef>
                          <a:spcPts val="0"/>
                        </a:spcBef>
                        <a:spcAft>
                          <a:spcPts val="0"/>
                        </a:spcAft>
                        <a:buNone/>
                      </a:pPr>
                      <a:r>
                        <a:rPr lang="en-US" sz="2000">
                          <a:latin typeface="Calibri"/>
                          <a:ea typeface="Calibri"/>
                          <a:cs typeface="Calibri"/>
                          <a:sym typeface="Calibri"/>
                        </a:rPr>
                        <a:t>238</a:t>
                      </a:r>
                      <a:endParaRPr sz="2000">
                        <a:latin typeface="Calibri"/>
                        <a:ea typeface="Calibri"/>
                        <a:cs typeface="Calibri"/>
                        <a:sym typeface="Calibri"/>
                      </a:endParaRPr>
                    </a:p>
                  </a:txBody>
                  <a:tcPr marT="9525" marB="91425" marR="9525" marL="9525" anchor="b"/>
                </a:tc>
              </a:tr>
              <a:tr h="381000">
                <a:tc>
                  <a:txBody>
                    <a:bodyPr/>
                    <a:lstStyle/>
                    <a:p>
                      <a:pPr indent="0" lvl="0" marL="0" rtl="0" algn="l">
                        <a:spcBef>
                          <a:spcPts val="0"/>
                        </a:spcBef>
                        <a:spcAft>
                          <a:spcPts val="0"/>
                        </a:spcAft>
                        <a:buNone/>
                      </a:pPr>
                      <a:r>
                        <a:rPr lang="en-US" sz="2000">
                          <a:latin typeface="Calibri"/>
                          <a:ea typeface="Calibri"/>
                          <a:cs typeface="Calibri"/>
                          <a:sym typeface="Calibri"/>
                        </a:rPr>
                        <a:t>St. Joseph's Hospital</a:t>
                      </a:r>
                      <a:endParaRPr sz="2000">
                        <a:latin typeface="Calibri"/>
                        <a:ea typeface="Calibri"/>
                        <a:cs typeface="Calibri"/>
                        <a:sym typeface="Calibri"/>
                      </a:endParaRPr>
                    </a:p>
                  </a:txBody>
                  <a:tcPr marT="9525" marB="91425" marR="9525" marL="9525" anchor="b"/>
                </a:tc>
                <a:tc>
                  <a:txBody>
                    <a:bodyPr/>
                    <a:lstStyle/>
                    <a:p>
                      <a:pPr indent="0" lvl="0" marL="0" rtl="0" algn="l">
                        <a:spcBef>
                          <a:spcPts val="0"/>
                        </a:spcBef>
                        <a:spcAft>
                          <a:spcPts val="0"/>
                        </a:spcAft>
                        <a:buNone/>
                      </a:pPr>
                      <a:r>
                        <a:rPr lang="en-US" sz="2000">
                          <a:latin typeface="Calibri"/>
                          <a:ea typeface="Calibri"/>
                          <a:cs typeface="Calibri"/>
                          <a:sym typeface="Calibri"/>
                        </a:rPr>
                        <a:t>Tampa FL</a:t>
                      </a:r>
                      <a:endParaRPr sz="2000">
                        <a:latin typeface="Calibri"/>
                        <a:ea typeface="Calibri"/>
                        <a:cs typeface="Calibri"/>
                        <a:sym typeface="Calibri"/>
                      </a:endParaRPr>
                    </a:p>
                  </a:txBody>
                  <a:tcPr marT="9525" marB="91425" marR="9525" marL="9525" anchor="b"/>
                </a:tc>
                <a:tc>
                  <a:txBody>
                    <a:bodyPr/>
                    <a:lstStyle/>
                    <a:p>
                      <a:pPr indent="0" lvl="0" marL="0" rtl="0" algn="r">
                        <a:lnSpc>
                          <a:spcPct val="115000"/>
                        </a:lnSpc>
                        <a:spcBef>
                          <a:spcPts val="0"/>
                        </a:spcBef>
                        <a:spcAft>
                          <a:spcPts val="0"/>
                        </a:spcAft>
                        <a:buNone/>
                      </a:pPr>
                      <a:r>
                        <a:rPr lang="en-US" sz="2000">
                          <a:latin typeface="Calibri"/>
                          <a:ea typeface="Calibri"/>
                          <a:cs typeface="Calibri"/>
                          <a:sym typeface="Calibri"/>
                        </a:rPr>
                        <a:t>1062</a:t>
                      </a:r>
                      <a:endParaRPr sz="2000">
                        <a:latin typeface="Calibri"/>
                        <a:ea typeface="Calibri"/>
                        <a:cs typeface="Calibri"/>
                        <a:sym typeface="Calibri"/>
                      </a:endParaRPr>
                    </a:p>
                  </a:txBody>
                  <a:tcPr marT="9525" marB="91425" marR="9525" marL="9525" anchor="b"/>
                </a:tc>
                <a:tc>
                  <a:txBody>
                    <a:bodyPr/>
                    <a:lstStyle/>
                    <a:p>
                      <a:pPr indent="0" lvl="0" marL="0" rtl="0" algn="r">
                        <a:lnSpc>
                          <a:spcPct val="115000"/>
                        </a:lnSpc>
                        <a:spcBef>
                          <a:spcPts val="0"/>
                        </a:spcBef>
                        <a:spcAft>
                          <a:spcPts val="0"/>
                        </a:spcAft>
                        <a:buNone/>
                      </a:pPr>
                      <a:r>
                        <a:rPr lang="en-US" sz="2000">
                          <a:latin typeface="Calibri"/>
                          <a:ea typeface="Calibri"/>
                          <a:cs typeface="Calibri"/>
                          <a:sym typeface="Calibri"/>
                        </a:rPr>
                        <a:t>240</a:t>
                      </a:r>
                      <a:endParaRPr sz="2000">
                        <a:latin typeface="Calibri"/>
                        <a:ea typeface="Calibri"/>
                        <a:cs typeface="Calibri"/>
                        <a:sym typeface="Calibri"/>
                      </a:endParaRPr>
                    </a:p>
                  </a:txBody>
                  <a:tcPr marT="9525" marB="91425" marR="9525" marL="9525" anchor="b"/>
                </a:tc>
              </a:tr>
              <a:tr h="381000">
                <a:tc>
                  <a:txBody>
                    <a:bodyPr/>
                    <a:lstStyle/>
                    <a:p>
                      <a:pPr indent="0" lvl="0" marL="0" rtl="0" algn="l">
                        <a:spcBef>
                          <a:spcPts val="0"/>
                        </a:spcBef>
                        <a:spcAft>
                          <a:spcPts val="0"/>
                        </a:spcAft>
                        <a:buNone/>
                      </a:pPr>
                      <a:r>
                        <a:rPr lang="en-US" sz="2000">
                          <a:latin typeface="Calibri"/>
                          <a:ea typeface="Calibri"/>
                          <a:cs typeface="Calibri"/>
                          <a:sym typeface="Calibri"/>
                        </a:rPr>
                        <a:t>Bayfront Health St. </a:t>
                      </a:r>
                      <a:r>
                        <a:rPr lang="en-US" sz="2000">
                          <a:latin typeface="Calibri"/>
                          <a:ea typeface="Calibri"/>
                          <a:cs typeface="Calibri"/>
                          <a:sym typeface="Calibri"/>
                        </a:rPr>
                        <a:t>Petersburg</a:t>
                      </a:r>
                      <a:endParaRPr sz="2000">
                        <a:latin typeface="Calibri"/>
                        <a:ea typeface="Calibri"/>
                        <a:cs typeface="Calibri"/>
                        <a:sym typeface="Calibri"/>
                      </a:endParaRPr>
                    </a:p>
                  </a:txBody>
                  <a:tcPr marT="9525" marB="91425" marR="9525" marL="9525" anchor="b"/>
                </a:tc>
                <a:tc>
                  <a:txBody>
                    <a:bodyPr/>
                    <a:lstStyle/>
                    <a:p>
                      <a:pPr indent="0" lvl="0" marL="0" rtl="0" algn="l">
                        <a:spcBef>
                          <a:spcPts val="0"/>
                        </a:spcBef>
                        <a:spcAft>
                          <a:spcPts val="0"/>
                        </a:spcAft>
                        <a:buNone/>
                      </a:pPr>
                      <a:r>
                        <a:rPr lang="en-US" sz="2000">
                          <a:latin typeface="Calibri"/>
                          <a:ea typeface="Calibri"/>
                          <a:cs typeface="Calibri"/>
                          <a:sym typeface="Calibri"/>
                        </a:rPr>
                        <a:t>Saint Petersburg FL</a:t>
                      </a:r>
                      <a:endParaRPr sz="2000">
                        <a:latin typeface="Calibri"/>
                        <a:ea typeface="Calibri"/>
                        <a:cs typeface="Calibri"/>
                        <a:sym typeface="Calibri"/>
                      </a:endParaRPr>
                    </a:p>
                  </a:txBody>
                  <a:tcPr marT="9525" marB="91425" marR="9525" marL="9525" anchor="b"/>
                </a:tc>
                <a:tc>
                  <a:txBody>
                    <a:bodyPr/>
                    <a:lstStyle/>
                    <a:p>
                      <a:pPr indent="0" lvl="0" marL="0" rtl="0" algn="r">
                        <a:lnSpc>
                          <a:spcPct val="115000"/>
                        </a:lnSpc>
                        <a:spcBef>
                          <a:spcPts val="0"/>
                        </a:spcBef>
                        <a:spcAft>
                          <a:spcPts val="0"/>
                        </a:spcAft>
                        <a:buNone/>
                      </a:pPr>
                      <a:r>
                        <a:rPr lang="en-US" sz="2000">
                          <a:latin typeface="Calibri"/>
                          <a:ea typeface="Calibri"/>
                          <a:cs typeface="Calibri"/>
                          <a:sym typeface="Calibri"/>
                        </a:rPr>
                        <a:t>480</a:t>
                      </a:r>
                      <a:endParaRPr sz="2000">
                        <a:latin typeface="Calibri"/>
                        <a:ea typeface="Calibri"/>
                        <a:cs typeface="Calibri"/>
                        <a:sym typeface="Calibri"/>
                      </a:endParaRPr>
                    </a:p>
                  </a:txBody>
                  <a:tcPr marT="9525" marB="91425" marR="9525" marL="9525" anchor="b"/>
                </a:tc>
                <a:tc>
                  <a:txBody>
                    <a:bodyPr/>
                    <a:lstStyle/>
                    <a:p>
                      <a:pPr indent="0" lvl="0" marL="0" rtl="0" algn="r">
                        <a:lnSpc>
                          <a:spcPct val="115000"/>
                        </a:lnSpc>
                        <a:spcBef>
                          <a:spcPts val="0"/>
                        </a:spcBef>
                        <a:spcAft>
                          <a:spcPts val="0"/>
                        </a:spcAft>
                        <a:buNone/>
                      </a:pPr>
                      <a:r>
                        <a:rPr lang="en-US" sz="2000">
                          <a:latin typeface="Calibri"/>
                          <a:ea typeface="Calibri"/>
                          <a:cs typeface="Calibri"/>
                          <a:sym typeface="Calibri"/>
                        </a:rPr>
                        <a:t>258</a:t>
                      </a:r>
                      <a:endParaRPr sz="2000">
                        <a:latin typeface="Calibri"/>
                        <a:ea typeface="Calibri"/>
                        <a:cs typeface="Calibri"/>
                        <a:sym typeface="Calibri"/>
                      </a:endParaRPr>
                    </a:p>
                  </a:txBody>
                  <a:tcPr marT="9525" marB="91425" marR="9525" marL="9525" anchor="b"/>
                </a:tc>
              </a:tr>
              <a:tr h="381000">
                <a:tc>
                  <a:txBody>
                    <a:bodyPr/>
                    <a:lstStyle/>
                    <a:p>
                      <a:pPr indent="0" lvl="0" marL="0" rtl="0" algn="l">
                        <a:spcBef>
                          <a:spcPts val="0"/>
                        </a:spcBef>
                        <a:spcAft>
                          <a:spcPts val="0"/>
                        </a:spcAft>
                        <a:buNone/>
                      </a:pPr>
                      <a:r>
                        <a:rPr lang="en-US" sz="2000">
                          <a:latin typeface="Calibri"/>
                          <a:ea typeface="Calibri"/>
                          <a:cs typeface="Calibri"/>
                          <a:sym typeface="Calibri"/>
                        </a:rPr>
                        <a:t>Northwestern Central DuPage Hospital</a:t>
                      </a:r>
                      <a:endParaRPr sz="2000">
                        <a:latin typeface="Calibri"/>
                        <a:ea typeface="Calibri"/>
                        <a:cs typeface="Calibri"/>
                        <a:sym typeface="Calibri"/>
                      </a:endParaRPr>
                    </a:p>
                  </a:txBody>
                  <a:tcPr marT="9525" marB="91425" marR="9525" marL="9525" anchor="b"/>
                </a:tc>
                <a:tc>
                  <a:txBody>
                    <a:bodyPr/>
                    <a:lstStyle/>
                    <a:p>
                      <a:pPr indent="0" lvl="0" marL="0" rtl="0" algn="l">
                        <a:spcBef>
                          <a:spcPts val="0"/>
                        </a:spcBef>
                        <a:spcAft>
                          <a:spcPts val="0"/>
                        </a:spcAft>
                        <a:buNone/>
                      </a:pPr>
                      <a:r>
                        <a:rPr lang="en-US" sz="2000">
                          <a:latin typeface="Calibri"/>
                          <a:ea typeface="Calibri"/>
                          <a:cs typeface="Calibri"/>
                          <a:sym typeface="Calibri"/>
                        </a:rPr>
                        <a:t>Winfield IL</a:t>
                      </a:r>
                      <a:endParaRPr sz="2000">
                        <a:latin typeface="Calibri"/>
                        <a:ea typeface="Calibri"/>
                        <a:cs typeface="Calibri"/>
                        <a:sym typeface="Calibri"/>
                      </a:endParaRPr>
                    </a:p>
                  </a:txBody>
                  <a:tcPr marT="9525" marB="91425" marR="9525" marL="9525" anchor="b"/>
                </a:tc>
                <a:tc>
                  <a:txBody>
                    <a:bodyPr/>
                    <a:lstStyle/>
                    <a:p>
                      <a:pPr indent="0" lvl="0" marL="0" rtl="0" algn="r">
                        <a:lnSpc>
                          <a:spcPct val="115000"/>
                        </a:lnSpc>
                        <a:spcBef>
                          <a:spcPts val="0"/>
                        </a:spcBef>
                        <a:spcAft>
                          <a:spcPts val="0"/>
                        </a:spcAft>
                        <a:buNone/>
                      </a:pPr>
                      <a:r>
                        <a:rPr lang="en-US" sz="2000">
                          <a:latin typeface="Calibri"/>
                          <a:ea typeface="Calibri"/>
                          <a:cs typeface="Calibri"/>
                          <a:sym typeface="Calibri"/>
                        </a:rPr>
                        <a:t>419</a:t>
                      </a:r>
                      <a:endParaRPr sz="2000">
                        <a:latin typeface="Calibri"/>
                        <a:ea typeface="Calibri"/>
                        <a:cs typeface="Calibri"/>
                        <a:sym typeface="Calibri"/>
                      </a:endParaRPr>
                    </a:p>
                  </a:txBody>
                  <a:tcPr marT="9525" marB="91425" marR="9525" marL="9525" anchor="b"/>
                </a:tc>
                <a:tc>
                  <a:txBody>
                    <a:bodyPr/>
                    <a:lstStyle/>
                    <a:p>
                      <a:pPr indent="0" lvl="0" marL="0" rtl="0" algn="r">
                        <a:lnSpc>
                          <a:spcPct val="115000"/>
                        </a:lnSpc>
                        <a:spcBef>
                          <a:spcPts val="0"/>
                        </a:spcBef>
                        <a:spcAft>
                          <a:spcPts val="0"/>
                        </a:spcAft>
                        <a:buNone/>
                      </a:pPr>
                      <a:r>
                        <a:rPr lang="en-US" sz="2000">
                          <a:latin typeface="Calibri"/>
                          <a:ea typeface="Calibri"/>
                          <a:cs typeface="Calibri"/>
                          <a:sym typeface="Calibri"/>
                        </a:rPr>
                        <a:t>262</a:t>
                      </a:r>
                      <a:endParaRPr sz="2000">
                        <a:latin typeface="Calibri"/>
                        <a:ea typeface="Calibri"/>
                        <a:cs typeface="Calibri"/>
                        <a:sym typeface="Calibri"/>
                      </a:endParaRPr>
                    </a:p>
                  </a:txBody>
                  <a:tcPr marT="9525" marB="91425" marR="9525" marL="9525" anchor="b"/>
                </a:tc>
              </a:tr>
              <a:tr h="381000">
                <a:tc>
                  <a:txBody>
                    <a:bodyPr/>
                    <a:lstStyle/>
                    <a:p>
                      <a:pPr indent="0" lvl="0" marL="0" rtl="0" algn="l">
                        <a:spcBef>
                          <a:spcPts val="0"/>
                        </a:spcBef>
                        <a:spcAft>
                          <a:spcPts val="0"/>
                        </a:spcAft>
                        <a:buNone/>
                      </a:pPr>
                      <a:r>
                        <a:rPr lang="en-US" sz="2000">
                          <a:latin typeface="Calibri"/>
                          <a:ea typeface="Calibri"/>
                          <a:cs typeface="Calibri"/>
                          <a:sym typeface="Calibri"/>
                        </a:rPr>
                        <a:t>Palos Health</a:t>
                      </a:r>
                      <a:endParaRPr sz="2000">
                        <a:latin typeface="Calibri"/>
                        <a:ea typeface="Calibri"/>
                        <a:cs typeface="Calibri"/>
                        <a:sym typeface="Calibri"/>
                      </a:endParaRPr>
                    </a:p>
                  </a:txBody>
                  <a:tcPr marT="9525" marB="91425" marR="9525" marL="9525" anchor="b"/>
                </a:tc>
                <a:tc>
                  <a:txBody>
                    <a:bodyPr/>
                    <a:lstStyle/>
                    <a:p>
                      <a:pPr indent="0" lvl="0" marL="0" rtl="0" algn="l">
                        <a:spcBef>
                          <a:spcPts val="0"/>
                        </a:spcBef>
                        <a:spcAft>
                          <a:spcPts val="0"/>
                        </a:spcAft>
                        <a:buNone/>
                      </a:pPr>
                      <a:r>
                        <a:rPr lang="en-US" sz="2000">
                          <a:latin typeface="Calibri"/>
                          <a:ea typeface="Calibri"/>
                          <a:cs typeface="Calibri"/>
                          <a:sym typeface="Calibri"/>
                        </a:rPr>
                        <a:t>Palos Heights IL</a:t>
                      </a:r>
                      <a:endParaRPr sz="2000">
                        <a:latin typeface="Calibri"/>
                        <a:ea typeface="Calibri"/>
                        <a:cs typeface="Calibri"/>
                        <a:sym typeface="Calibri"/>
                      </a:endParaRPr>
                    </a:p>
                  </a:txBody>
                  <a:tcPr marT="9525" marB="91425" marR="9525" marL="9525" anchor="b"/>
                </a:tc>
                <a:tc>
                  <a:txBody>
                    <a:bodyPr/>
                    <a:lstStyle/>
                    <a:p>
                      <a:pPr indent="0" lvl="0" marL="0" rtl="0" algn="r">
                        <a:lnSpc>
                          <a:spcPct val="115000"/>
                        </a:lnSpc>
                        <a:spcBef>
                          <a:spcPts val="0"/>
                        </a:spcBef>
                        <a:spcAft>
                          <a:spcPts val="0"/>
                        </a:spcAft>
                        <a:buNone/>
                      </a:pPr>
                      <a:r>
                        <a:rPr lang="en-US" sz="2000">
                          <a:latin typeface="Calibri"/>
                          <a:ea typeface="Calibri"/>
                          <a:cs typeface="Calibri"/>
                          <a:sym typeface="Calibri"/>
                        </a:rPr>
                        <a:t>362</a:t>
                      </a:r>
                      <a:endParaRPr sz="2000">
                        <a:latin typeface="Calibri"/>
                        <a:ea typeface="Calibri"/>
                        <a:cs typeface="Calibri"/>
                        <a:sym typeface="Calibri"/>
                      </a:endParaRPr>
                    </a:p>
                  </a:txBody>
                  <a:tcPr marT="9525" marB="91425" marR="9525" marL="9525" anchor="b"/>
                </a:tc>
                <a:tc>
                  <a:txBody>
                    <a:bodyPr/>
                    <a:lstStyle/>
                    <a:p>
                      <a:pPr indent="0" lvl="0" marL="0" rtl="0" algn="r">
                        <a:lnSpc>
                          <a:spcPct val="115000"/>
                        </a:lnSpc>
                        <a:spcBef>
                          <a:spcPts val="0"/>
                        </a:spcBef>
                        <a:spcAft>
                          <a:spcPts val="0"/>
                        </a:spcAft>
                        <a:buNone/>
                      </a:pPr>
                      <a:r>
                        <a:rPr lang="en-US" sz="2000">
                          <a:latin typeface="Calibri"/>
                          <a:ea typeface="Calibri"/>
                          <a:cs typeface="Calibri"/>
                          <a:sym typeface="Calibri"/>
                        </a:rPr>
                        <a:t>246</a:t>
                      </a:r>
                      <a:endParaRPr sz="2000">
                        <a:latin typeface="Calibri"/>
                        <a:ea typeface="Calibri"/>
                        <a:cs typeface="Calibri"/>
                        <a:sym typeface="Calibri"/>
                      </a:endParaRPr>
                    </a:p>
                  </a:txBody>
                  <a:tcPr marT="9525" marB="91425" marR="9525" marL="9525" anchor="b"/>
                </a:tc>
              </a:tr>
              <a:tr h="381000">
                <a:tc>
                  <a:txBody>
                    <a:bodyPr/>
                    <a:lstStyle/>
                    <a:p>
                      <a:pPr indent="0" lvl="0" marL="0" rtl="0" algn="l">
                        <a:spcBef>
                          <a:spcPts val="0"/>
                        </a:spcBef>
                        <a:spcAft>
                          <a:spcPts val="0"/>
                        </a:spcAft>
                        <a:buNone/>
                      </a:pPr>
                      <a:r>
                        <a:rPr lang="en-US" sz="2000">
                          <a:latin typeface="Calibri"/>
                          <a:ea typeface="Calibri"/>
                          <a:cs typeface="Calibri"/>
                          <a:sym typeface="Calibri"/>
                        </a:rPr>
                        <a:t>NorthShore University Health System</a:t>
                      </a:r>
                      <a:endParaRPr sz="2000">
                        <a:latin typeface="Calibri"/>
                        <a:ea typeface="Calibri"/>
                        <a:cs typeface="Calibri"/>
                        <a:sym typeface="Calibri"/>
                      </a:endParaRPr>
                    </a:p>
                  </a:txBody>
                  <a:tcPr marT="9525" marB="91425" marR="9525" marL="9525" anchor="b"/>
                </a:tc>
                <a:tc>
                  <a:txBody>
                    <a:bodyPr/>
                    <a:lstStyle/>
                    <a:p>
                      <a:pPr indent="0" lvl="0" marL="0" rtl="0" algn="l">
                        <a:spcBef>
                          <a:spcPts val="0"/>
                        </a:spcBef>
                        <a:spcAft>
                          <a:spcPts val="0"/>
                        </a:spcAft>
                        <a:buNone/>
                      </a:pPr>
                      <a:r>
                        <a:rPr lang="en-US" sz="2000">
                          <a:latin typeface="Calibri"/>
                          <a:ea typeface="Calibri"/>
                          <a:cs typeface="Calibri"/>
                          <a:sym typeface="Calibri"/>
                        </a:rPr>
                        <a:t>Evanston IL</a:t>
                      </a:r>
                      <a:endParaRPr sz="2000">
                        <a:latin typeface="Calibri"/>
                        <a:ea typeface="Calibri"/>
                        <a:cs typeface="Calibri"/>
                        <a:sym typeface="Calibri"/>
                      </a:endParaRPr>
                    </a:p>
                  </a:txBody>
                  <a:tcPr marT="9525" marB="91425" marR="9525" marL="9525" anchor="b"/>
                </a:tc>
                <a:tc>
                  <a:txBody>
                    <a:bodyPr/>
                    <a:lstStyle/>
                    <a:p>
                      <a:pPr indent="0" lvl="0" marL="0" rtl="0" algn="r">
                        <a:lnSpc>
                          <a:spcPct val="115000"/>
                        </a:lnSpc>
                        <a:spcBef>
                          <a:spcPts val="0"/>
                        </a:spcBef>
                        <a:spcAft>
                          <a:spcPts val="0"/>
                        </a:spcAft>
                        <a:buNone/>
                      </a:pPr>
                      <a:r>
                        <a:rPr lang="en-US" sz="2000">
                          <a:latin typeface="Calibri"/>
                          <a:ea typeface="Calibri"/>
                          <a:cs typeface="Calibri"/>
                          <a:sym typeface="Calibri"/>
                        </a:rPr>
                        <a:t>673</a:t>
                      </a:r>
                      <a:endParaRPr sz="2000">
                        <a:latin typeface="Calibri"/>
                        <a:ea typeface="Calibri"/>
                        <a:cs typeface="Calibri"/>
                        <a:sym typeface="Calibri"/>
                      </a:endParaRPr>
                    </a:p>
                  </a:txBody>
                  <a:tcPr marT="9525" marB="91425" marR="9525" marL="9525" anchor="b"/>
                </a:tc>
                <a:tc>
                  <a:txBody>
                    <a:bodyPr/>
                    <a:lstStyle/>
                    <a:p>
                      <a:pPr indent="0" lvl="0" marL="0" rtl="0" algn="r">
                        <a:lnSpc>
                          <a:spcPct val="115000"/>
                        </a:lnSpc>
                        <a:spcBef>
                          <a:spcPts val="0"/>
                        </a:spcBef>
                        <a:spcAft>
                          <a:spcPts val="0"/>
                        </a:spcAft>
                        <a:buNone/>
                      </a:pPr>
                      <a:r>
                        <a:rPr lang="en-US" sz="2000">
                          <a:latin typeface="Calibri"/>
                          <a:ea typeface="Calibri"/>
                          <a:cs typeface="Calibri"/>
                          <a:sym typeface="Calibri"/>
                        </a:rPr>
                        <a:t>253</a:t>
                      </a:r>
                      <a:endParaRPr sz="2000">
                        <a:latin typeface="Calibri"/>
                        <a:ea typeface="Calibri"/>
                        <a:cs typeface="Calibri"/>
                        <a:sym typeface="Calibri"/>
                      </a:endParaRPr>
                    </a:p>
                  </a:txBody>
                  <a:tcPr marT="9525" marB="91425" marR="9525" marL="9525" anchor="b"/>
                </a:tc>
              </a:tr>
              <a:tr h="381000">
                <a:tc>
                  <a:txBody>
                    <a:bodyPr/>
                    <a:lstStyle/>
                    <a:p>
                      <a:pPr indent="0" lvl="0" marL="0" rtl="0" algn="l">
                        <a:spcBef>
                          <a:spcPts val="0"/>
                        </a:spcBef>
                        <a:spcAft>
                          <a:spcPts val="0"/>
                        </a:spcAft>
                        <a:buNone/>
                      </a:pPr>
                      <a:r>
                        <a:rPr lang="en-US" sz="2000">
                          <a:latin typeface="Calibri"/>
                          <a:ea typeface="Calibri"/>
                          <a:cs typeface="Calibri"/>
                          <a:sym typeface="Calibri"/>
                        </a:rPr>
                        <a:t>Southcoast Hospitals Group</a:t>
                      </a:r>
                      <a:endParaRPr sz="2000">
                        <a:latin typeface="Calibri"/>
                        <a:ea typeface="Calibri"/>
                        <a:cs typeface="Calibri"/>
                        <a:sym typeface="Calibri"/>
                      </a:endParaRPr>
                    </a:p>
                  </a:txBody>
                  <a:tcPr marT="9525" marB="91425" marR="9525" marL="9525" anchor="b"/>
                </a:tc>
                <a:tc>
                  <a:txBody>
                    <a:bodyPr/>
                    <a:lstStyle/>
                    <a:p>
                      <a:pPr indent="0" lvl="0" marL="0" rtl="0" algn="l">
                        <a:spcBef>
                          <a:spcPts val="0"/>
                        </a:spcBef>
                        <a:spcAft>
                          <a:spcPts val="0"/>
                        </a:spcAft>
                        <a:buNone/>
                      </a:pPr>
                      <a:r>
                        <a:rPr lang="en-US" sz="2000">
                          <a:latin typeface="Calibri"/>
                          <a:ea typeface="Calibri"/>
                          <a:cs typeface="Calibri"/>
                          <a:sym typeface="Calibri"/>
                        </a:rPr>
                        <a:t>Fall River MA</a:t>
                      </a:r>
                      <a:endParaRPr sz="2000">
                        <a:latin typeface="Calibri"/>
                        <a:ea typeface="Calibri"/>
                        <a:cs typeface="Calibri"/>
                        <a:sym typeface="Calibri"/>
                      </a:endParaRPr>
                    </a:p>
                  </a:txBody>
                  <a:tcPr marT="9525" marB="91425" marR="9525" marL="9525" anchor="b"/>
                </a:tc>
                <a:tc>
                  <a:txBody>
                    <a:bodyPr/>
                    <a:lstStyle/>
                    <a:p>
                      <a:pPr indent="0" lvl="0" marL="0" rtl="0" algn="r">
                        <a:lnSpc>
                          <a:spcPct val="115000"/>
                        </a:lnSpc>
                        <a:spcBef>
                          <a:spcPts val="0"/>
                        </a:spcBef>
                        <a:spcAft>
                          <a:spcPts val="0"/>
                        </a:spcAft>
                        <a:buNone/>
                      </a:pPr>
                      <a:r>
                        <a:rPr lang="en-US" sz="2000">
                          <a:latin typeface="Calibri"/>
                          <a:ea typeface="Calibri"/>
                          <a:cs typeface="Calibri"/>
                          <a:sym typeface="Calibri"/>
                        </a:rPr>
                        <a:t>497</a:t>
                      </a:r>
                      <a:endParaRPr sz="2000">
                        <a:latin typeface="Calibri"/>
                        <a:ea typeface="Calibri"/>
                        <a:cs typeface="Calibri"/>
                        <a:sym typeface="Calibri"/>
                      </a:endParaRPr>
                    </a:p>
                  </a:txBody>
                  <a:tcPr marT="9525" marB="91425" marR="9525" marL="9525" anchor="b"/>
                </a:tc>
                <a:tc>
                  <a:txBody>
                    <a:bodyPr/>
                    <a:lstStyle/>
                    <a:p>
                      <a:pPr indent="0" lvl="0" marL="0" rtl="0" algn="r">
                        <a:lnSpc>
                          <a:spcPct val="115000"/>
                        </a:lnSpc>
                        <a:spcBef>
                          <a:spcPts val="0"/>
                        </a:spcBef>
                        <a:spcAft>
                          <a:spcPts val="0"/>
                        </a:spcAft>
                        <a:buNone/>
                      </a:pPr>
                      <a:r>
                        <a:rPr lang="en-US" sz="2000">
                          <a:latin typeface="Calibri"/>
                          <a:ea typeface="Calibri"/>
                          <a:cs typeface="Calibri"/>
                          <a:sym typeface="Calibri"/>
                        </a:rPr>
                        <a:t>264</a:t>
                      </a:r>
                      <a:endParaRPr sz="2000">
                        <a:latin typeface="Calibri"/>
                        <a:ea typeface="Calibri"/>
                        <a:cs typeface="Calibri"/>
                        <a:sym typeface="Calibri"/>
                      </a:endParaRPr>
                    </a:p>
                  </a:txBody>
                  <a:tcPr marT="9525" marB="91425" marR="9525" marL="9525" anchor="b"/>
                </a:tc>
              </a:tr>
              <a:tr h="381000">
                <a:tc>
                  <a:txBody>
                    <a:bodyPr/>
                    <a:lstStyle/>
                    <a:p>
                      <a:pPr indent="0" lvl="0" marL="0" rtl="0" algn="l">
                        <a:spcBef>
                          <a:spcPts val="0"/>
                        </a:spcBef>
                        <a:spcAft>
                          <a:spcPts val="0"/>
                        </a:spcAft>
                        <a:buNone/>
                      </a:pPr>
                      <a:r>
                        <a:rPr lang="en-US" sz="2000">
                          <a:latin typeface="Calibri"/>
                          <a:ea typeface="Calibri"/>
                          <a:cs typeface="Calibri"/>
                          <a:sym typeface="Calibri"/>
                        </a:rPr>
                        <a:t>DMC Harper University Hospital</a:t>
                      </a:r>
                      <a:endParaRPr sz="2000">
                        <a:latin typeface="Calibri"/>
                        <a:ea typeface="Calibri"/>
                        <a:cs typeface="Calibri"/>
                        <a:sym typeface="Calibri"/>
                      </a:endParaRPr>
                    </a:p>
                  </a:txBody>
                  <a:tcPr marT="9525" marB="91425" marR="9525" marL="9525" anchor="b"/>
                </a:tc>
                <a:tc>
                  <a:txBody>
                    <a:bodyPr/>
                    <a:lstStyle/>
                    <a:p>
                      <a:pPr indent="0" lvl="0" marL="0" rtl="0" algn="l">
                        <a:spcBef>
                          <a:spcPts val="0"/>
                        </a:spcBef>
                        <a:spcAft>
                          <a:spcPts val="0"/>
                        </a:spcAft>
                        <a:buNone/>
                      </a:pPr>
                      <a:r>
                        <a:rPr lang="en-US" sz="2000">
                          <a:latin typeface="Calibri"/>
                          <a:ea typeface="Calibri"/>
                          <a:cs typeface="Calibri"/>
                          <a:sym typeface="Calibri"/>
                        </a:rPr>
                        <a:t>Detroit MI</a:t>
                      </a:r>
                      <a:endParaRPr sz="2000">
                        <a:latin typeface="Calibri"/>
                        <a:ea typeface="Calibri"/>
                        <a:cs typeface="Calibri"/>
                        <a:sym typeface="Calibri"/>
                      </a:endParaRPr>
                    </a:p>
                  </a:txBody>
                  <a:tcPr marT="9525" marB="91425" marR="9525" marL="9525" anchor="b"/>
                </a:tc>
                <a:tc>
                  <a:txBody>
                    <a:bodyPr/>
                    <a:lstStyle/>
                    <a:p>
                      <a:pPr indent="0" lvl="0" marL="0" rtl="0" algn="r">
                        <a:lnSpc>
                          <a:spcPct val="115000"/>
                        </a:lnSpc>
                        <a:spcBef>
                          <a:spcPts val="0"/>
                        </a:spcBef>
                        <a:spcAft>
                          <a:spcPts val="0"/>
                        </a:spcAft>
                        <a:buNone/>
                      </a:pPr>
                      <a:r>
                        <a:rPr lang="en-US" sz="2000">
                          <a:latin typeface="Calibri"/>
                          <a:ea typeface="Calibri"/>
                          <a:cs typeface="Calibri"/>
                          <a:sym typeface="Calibri"/>
                        </a:rPr>
                        <a:t>394</a:t>
                      </a:r>
                      <a:endParaRPr sz="2000">
                        <a:latin typeface="Calibri"/>
                        <a:ea typeface="Calibri"/>
                        <a:cs typeface="Calibri"/>
                        <a:sym typeface="Calibri"/>
                      </a:endParaRPr>
                    </a:p>
                  </a:txBody>
                  <a:tcPr marT="9525" marB="91425" marR="9525" marL="9525" anchor="b"/>
                </a:tc>
                <a:tc>
                  <a:txBody>
                    <a:bodyPr/>
                    <a:lstStyle/>
                    <a:p>
                      <a:pPr indent="0" lvl="0" marL="0" rtl="0" algn="r">
                        <a:lnSpc>
                          <a:spcPct val="115000"/>
                        </a:lnSpc>
                        <a:spcBef>
                          <a:spcPts val="0"/>
                        </a:spcBef>
                        <a:spcAft>
                          <a:spcPts val="0"/>
                        </a:spcAft>
                        <a:buNone/>
                      </a:pPr>
                      <a:r>
                        <a:rPr lang="en-US" sz="2000">
                          <a:latin typeface="Calibri"/>
                          <a:ea typeface="Calibri"/>
                          <a:cs typeface="Calibri"/>
                          <a:sym typeface="Calibri"/>
                        </a:rPr>
                        <a:t>266</a:t>
                      </a:r>
                      <a:endParaRPr sz="2000">
                        <a:latin typeface="Calibri"/>
                        <a:ea typeface="Calibri"/>
                        <a:cs typeface="Calibri"/>
                        <a:sym typeface="Calibri"/>
                      </a:endParaRPr>
                    </a:p>
                  </a:txBody>
                  <a:tcPr marT="9525" marB="91425" marR="9525" marL="9525" anchor="b"/>
                </a:tc>
              </a:tr>
              <a:tr h="381000">
                <a:tc>
                  <a:txBody>
                    <a:bodyPr/>
                    <a:lstStyle/>
                    <a:p>
                      <a:pPr indent="0" lvl="0" marL="0" rtl="0" algn="l">
                        <a:spcBef>
                          <a:spcPts val="0"/>
                        </a:spcBef>
                        <a:spcAft>
                          <a:spcPts val="0"/>
                        </a:spcAft>
                        <a:buNone/>
                      </a:pPr>
                      <a:r>
                        <a:rPr lang="en-US" sz="2000">
                          <a:latin typeface="Calibri"/>
                          <a:ea typeface="Calibri"/>
                          <a:cs typeface="Calibri"/>
                          <a:sym typeface="Calibri"/>
                        </a:rPr>
                        <a:t>Inova Alexandria Hospital</a:t>
                      </a:r>
                      <a:endParaRPr sz="2000">
                        <a:latin typeface="Calibri"/>
                        <a:ea typeface="Calibri"/>
                        <a:cs typeface="Calibri"/>
                        <a:sym typeface="Calibri"/>
                      </a:endParaRPr>
                    </a:p>
                  </a:txBody>
                  <a:tcPr marT="9525" marB="91425" marR="9525" marL="9525" anchor="b"/>
                </a:tc>
                <a:tc>
                  <a:txBody>
                    <a:bodyPr/>
                    <a:lstStyle/>
                    <a:p>
                      <a:pPr indent="0" lvl="0" marL="0" rtl="0" algn="l">
                        <a:spcBef>
                          <a:spcPts val="0"/>
                        </a:spcBef>
                        <a:spcAft>
                          <a:spcPts val="0"/>
                        </a:spcAft>
                        <a:buNone/>
                      </a:pPr>
                      <a:r>
                        <a:rPr lang="en-US" sz="2000">
                          <a:latin typeface="Calibri"/>
                          <a:ea typeface="Calibri"/>
                          <a:cs typeface="Calibri"/>
                          <a:sym typeface="Calibri"/>
                        </a:rPr>
                        <a:t>Alexandria VA</a:t>
                      </a:r>
                      <a:endParaRPr sz="2000">
                        <a:latin typeface="Calibri"/>
                        <a:ea typeface="Calibri"/>
                        <a:cs typeface="Calibri"/>
                        <a:sym typeface="Calibri"/>
                      </a:endParaRPr>
                    </a:p>
                  </a:txBody>
                  <a:tcPr marT="9525" marB="91425" marR="9525" marL="9525" anchor="b"/>
                </a:tc>
                <a:tc>
                  <a:txBody>
                    <a:bodyPr/>
                    <a:lstStyle/>
                    <a:p>
                      <a:pPr indent="0" lvl="0" marL="0" rtl="0" algn="r">
                        <a:lnSpc>
                          <a:spcPct val="115000"/>
                        </a:lnSpc>
                        <a:spcBef>
                          <a:spcPts val="0"/>
                        </a:spcBef>
                        <a:spcAft>
                          <a:spcPts val="0"/>
                        </a:spcAft>
                        <a:buNone/>
                      </a:pPr>
                      <a:r>
                        <a:rPr lang="en-US" sz="2000">
                          <a:latin typeface="Calibri"/>
                          <a:ea typeface="Calibri"/>
                          <a:cs typeface="Calibri"/>
                          <a:sym typeface="Calibri"/>
                        </a:rPr>
                        <a:t>302</a:t>
                      </a:r>
                      <a:endParaRPr sz="2000">
                        <a:latin typeface="Calibri"/>
                        <a:ea typeface="Calibri"/>
                        <a:cs typeface="Calibri"/>
                        <a:sym typeface="Calibri"/>
                      </a:endParaRPr>
                    </a:p>
                  </a:txBody>
                  <a:tcPr marT="9525" marB="91425" marR="9525" marL="9525" anchor="b"/>
                </a:tc>
                <a:tc>
                  <a:txBody>
                    <a:bodyPr/>
                    <a:lstStyle/>
                    <a:p>
                      <a:pPr indent="0" lvl="0" marL="0" rtl="0" algn="r">
                        <a:lnSpc>
                          <a:spcPct val="115000"/>
                        </a:lnSpc>
                        <a:spcBef>
                          <a:spcPts val="0"/>
                        </a:spcBef>
                        <a:spcAft>
                          <a:spcPts val="0"/>
                        </a:spcAft>
                        <a:buNone/>
                      </a:pPr>
                      <a:r>
                        <a:rPr lang="en-US" sz="2000">
                          <a:latin typeface="Calibri"/>
                          <a:ea typeface="Calibri"/>
                          <a:cs typeface="Calibri"/>
                          <a:sym typeface="Calibri"/>
                        </a:rPr>
                        <a:t>248</a:t>
                      </a:r>
                      <a:endParaRPr sz="2000">
                        <a:latin typeface="Calibri"/>
                        <a:ea typeface="Calibri"/>
                        <a:cs typeface="Calibri"/>
                        <a:sym typeface="Calibri"/>
                      </a:endParaRPr>
                    </a:p>
                  </a:txBody>
                  <a:tcPr marT="9525" marB="91425" marR="9525" marL="9525" anchor="b"/>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92"/>
          <p:cNvSpPr txBox="1"/>
          <p:nvPr>
            <p:ph idx="12" type="sldNum"/>
          </p:nvPr>
        </p:nvSpPr>
        <p:spPr>
          <a:xfrm>
            <a:off x="11512550" y="6213474"/>
            <a:ext cx="5781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600"/>
              <a:buFont typeface="Arial"/>
              <a:buNone/>
            </a:pPr>
            <a:fld id="{00000000-1234-1234-1234-123412341234}" type="slidenum">
              <a:rPr lang="en-US" sz="1600">
                <a:solidFill>
                  <a:schemeClr val="dk1"/>
                </a:solidFill>
              </a:rPr>
              <a:t>‹#›</a:t>
            </a:fld>
            <a:endParaRPr sz="1600">
              <a:solidFill>
                <a:schemeClr val="dk1"/>
              </a:solidFill>
            </a:endParaRPr>
          </a:p>
        </p:txBody>
      </p:sp>
      <p:sp>
        <p:nvSpPr>
          <p:cNvPr id="525" name="Google Shape;525;p92"/>
          <p:cNvSpPr txBox="1"/>
          <p:nvPr>
            <p:ph type="title"/>
          </p:nvPr>
        </p:nvSpPr>
        <p:spPr>
          <a:xfrm>
            <a:off x="972127" y="347852"/>
            <a:ext cx="10515600" cy="848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Appendix C: Maryland Hospital Referral Regions</a:t>
            </a:r>
            <a:endParaRPr/>
          </a:p>
        </p:txBody>
      </p:sp>
      <p:pic>
        <p:nvPicPr>
          <p:cNvPr id="526" name="Google Shape;526;p92"/>
          <p:cNvPicPr preferRelativeResize="0"/>
          <p:nvPr/>
        </p:nvPicPr>
        <p:blipFill>
          <a:blip r:embed="rId3">
            <a:alphaModFix/>
          </a:blip>
          <a:stretch>
            <a:fillRect/>
          </a:stretch>
        </p:blipFill>
        <p:spPr>
          <a:xfrm>
            <a:off x="2064063" y="1077938"/>
            <a:ext cx="8063876" cy="47021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64"/>
          <p:cNvSpPr txBox="1"/>
          <p:nvPr>
            <p:ph type="title"/>
          </p:nvPr>
        </p:nvSpPr>
        <p:spPr>
          <a:xfrm>
            <a:off x="971675" y="359550"/>
            <a:ext cx="10814400" cy="662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Are ED </a:t>
            </a:r>
            <a:r>
              <a:rPr lang="en-US"/>
              <a:t>Length</a:t>
            </a:r>
            <a:r>
              <a:rPr lang="en-US"/>
              <a:t> of Stay Issues Widespread?</a:t>
            </a:r>
            <a:endParaRPr/>
          </a:p>
        </p:txBody>
      </p:sp>
      <p:sp>
        <p:nvSpPr>
          <p:cNvPr id="296" name="Google Shape;296;p64"/>
          <p:cNvSpPr txBox="1"/>
          <p:nvPr>
            <p:ph idx="12" type="sldNum"/>
          </p:nvPr>
        </p:nvSpPr>
        <p:spPr>
          <a:xfrm>
            <a:off x="11512550" y="6213474"/>
            <a:ext cx="5778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464653"/>
              </a:buClr>
              <a:buSzPts val="1600"/>
              <a:buFont typeface="Arial"/>
              <a:buNone/>
            </a:pPr>
            <a:fld id="{00000000-1234-1234-1234-123412341234}" type="slidenum">
              <a:rPr lang="en-US"/>
              <a:t>‹#›</a:t>
            </a:fld>
            <a:endParaRPr/>
          </a:p>
        </p:txBody>
      </p:sp>
      <p:sp>
        <p:nvSpPr>
          <p:cNvPr id="297" name="Google Shape;297;p64"/>
          <p:cNvSpPr txBox="1"/>
          <p:nvPr>
            <p:ph idx="1" type="body"/>
          </p:nvPr>
        </p:nvSpPr>
        <p:spPr>
          <a:xfrm>
            <a:off x="88875" y="5133700"/>
            <a:ext cx="11277000" cy="1080000"/>
          </a:xfrm>
          <a:prstGeom prst="rect">
            <a:avLst/>
          </a:prstGeom>
        </p:spPr>
        <p:txBody>
          <a:bodyPr anchorCtr="0" anchor="t" bIns="45700" lIns="91425" spcFirstLastPara="1" rIns="91425" wrap="square" tIns="45700">
            <a:noAutofit/>
          </a:bodyPr>
          <a:lstStyle/>
          <a:p>
            <a:pPr indent="-355600" lvl="0" marL="457200" rtl="0" algn="l">
              <a:lnSpc>
                <a:spcPct val="80000"/>
              </a:lnSpc>
              <a:spcBef>
                <a:spcPts val="0"/>
              </a:spcBef>
              <a:spcAft>
                <a:spcPts val="0"/>
              </a:spcAft>
              <a:buSzPts val="2000"/>
              <a:buChar char="•"/>
            </a:pPr>
            <a:r>
              <a:rPr lang="en-US"/>
              <a:t>CMS stratified hospitals into volume categories to account for different expected levels of performance; Maryland tends to have higher volume hospitals (more on that later)</a:t>
            </a:r>
            <a:endParaRPr/>
          </a:p>
          <a:p>
            <a:pPr indent="-355600" lvl="0" marL="457200" rtl="0" algn="l">
              <a:lnSpc>
                <a:spcPct val="80000"/>
              </a:lnSpc>
              <a:spcBef>
                <a:spcPts val="1000"/>
              </a:spcBef>
              <a:spcAft>
                <a:spcPts val="0"/>
              </a:spcAft>
              <a:buSzPts val="2000"/>
              <a:buChar char="•"/>
            </a:pPr>
            <a:r>
              <a:rPr lang="en-US"/>
              <a:t>With the exception of low volume hospitals (0-19,999 ED visits), the vast majority of Maryland hospitals exceed the national median for their volume category</a:t>
            </a:r>
            <a:endParaRPr/>
          </a:p>
          <a:p>
            <a:pPr indent="0" lvl="0" marL="0" rtl="0" algn="l">
              <a:lnSpc>
                <a:spcPct val="80000"/>
              </a:lnSpc>
              <a:spcBef>
                <a:spcPts val="1000"/>
              </a:spcBef>
              <a:spcAft>
                <a:spcPts val="1000"/>
              </a:spcAft>
              <a:buNone/>
            </a:pPr>
            <a:r>
              <a:t/>
            </a:r>
            <a:endParaRPr/>
          </a:p>
        </p:txBody>
      </p:sp>
      <p:pic>
        <p:nvPicPr>
          <p:cNvPr id="298" name="Google Shape;298;p64"/>
          <p:cNvPicPr preferRelativeResize="0"/>
          <p:nvPr/>
        </p:nvPicPr>
        <p:blipFill>
          <a:blip r:embed="rId3">
            <a:alphaModFix/>
          </a:blip>
          <a:stretch>
            <a:fillRect/>
          </a:stretch>
        </p:blipFill>
        <p:spPr>
          <a:xfrm>
            <a:off x="1527975" y="939850"/>
            <a:ext cx="9136049" cy="41112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65"/>
          <p:cNvSpPr txBox="1"/>
          <p:nvPr>
            <p:ph idx="12" type="sldNum"/>
          </p:nvPr>
        </p:nvSpPr>
        <p:spPr>
          <a:xfrm>
            <a:off x="11512550" y="6213474"/>
            <a:ext cx="5781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600"/>
              <a:buFont typeface="Arial"/>
              <a:buNone/>
            </a:pPr>
            <a:fld id="{00000000-1234-1234-1234-123412341234}" type="slidenum">
              <a:rPr lang="en-US"/>
              <a:t>‹#›</a:t>
            </a:fld>
            <a:endParaRPr/>
          </a:p>
        </p:txBody>
      </p:sp>
      <p:sp>
        <p:nvSpPr>
          <p:cNvPr id="305" name="Google Shape;305;p65"/>
          <p:cNvSpPr txBox="1"/>
          <p:nvPr>
            <p:ph type="title"/>
          </p:nvPr>
        </p:nvSpPr>
        <p:spPr>
          <a:xfrm>
            <a:off x="972127" y="347852"/>
            <a:ext cx="10515600" cy="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rPr lang="en-US"/>
              <a:t>How Does Our ED Volume Compare to US?</a:t>
            </a:r>
            <a:endParaRPr/>
          </a:p>
          <a:p>
            <a:pPr indent="0" lvl="0" marL="0" rtl="0" algn="l">
              <a:lnSpc>
                <a:spcPct val="100000"/>
              </a:lnSpc>
              <a:spcBef>
                <a:spcPts val="0"/>
              </a:spcBef>
              <a:spcAft>
                <a:spcPts val="0"/>
              </a:spcAft>
              <a:buSzPts val="2800"/>
              <a:buNone/>
            </a:pPr>
            <a:r>
              <a:t/>
            </a:r>
            <a:endParaRPr/>
          </a:p>
        </p:txBody>
      </p:sp>
      <p:pic>
        <p:nvPicPr>
          <p:cNvPr id="306" name="Google Shape;306;p65"/>
          <p:cNvPicPr preferRelativeResize="0"/>
          <p:nvPr/>
        </p:nvPicPr>
        <p:blipFill rotWithShape="1">
          <a:blip r:embed="rId3">
            <a:alphaModFix/>
          </a:blip>
          <a:srcRect b="21092" l="0" r="0" t="0"/>
          <a:stretch/>
        </p:blipFill>
        <p:spPr>
          <a:xfrm>
            <a:off x="104575" y="830725"/>
            <a:ext cx="8797395" cy="4407100"/>
          </a:xfrm>
          <a:prstGeom prst="rect">
            <a:avLst/>
          </a:prstGeom>
          <a:noFill/>
          <a:ln>
            <a:noFill/>
          </a:ln>
        </p:spPr>
      </p:pic>
      <p:sp>
        <p:nvSpPr>
          <p:cNvPr id="307" name="Google Shape;307;p65"/>
          <p:cNvSpPr txBox="1"/>
          <p:nvPr>
            <p:ph idx="4294967295" type="body"/>
          </p:nvPr>
        </p:nvSpPr>
        <p:spPr>
          <a:xfrm>
            <a:off x="0" y="5236800"/>
            <a:ext cx="9291900" cy="1240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sz="1600"/>
          </a:p>
          <a:p>
            <a:pPr indent="-330200" lvl="0" marL="457200" rtl="0" algn="l">
              <a:spcBef>
                <a:spcPts val="1000"/>
              </a:spcBef>
              <a:spcAft>
                <a:spcPts val="0"/>
              </a:spcAft>
              <a:buSzPts val="1600"/>
              <a:buChar char="•"/>
            </a:pPr>
            <a:r>
              <a:rPr lang="en-US" sz="1600" u="sng">
                <a:solidFill>
                  <a:schemeClr val="hlink"/>
                </a:solidFill>
                <a:hlinkClick r:id="rId4"/>
              </a:rPr>
              <a:t>https://www.kff.org/other/state-indicator/emergency-room-visits-by-ownership/</a:t>
            </a:r>
            <a:r>
              <a:rPr lang="en-US" sz="1600"/>
              <a:t> (only includes community hospitals)</a:t>
            </a:r>
            <a:endParaRPr sz="1600"/>
          </a:p>
          <a:p>
            <a:pPr indent="-330200" lvl="0" marL="457200" rtl="0" algn="l">
              <a:spcBef>
                <a:spcPts val="1000"/>
              </a:spcBef>
              <a:spcAft>
                <a:spcPts val="0"/>
              </a:spcAft>
              <a:buSzPts val="1600"/>
              <a:buChar char="•"/>
            </a:pPr>
            <a:r>
              <a:rPr lang="en-US" sz="1600"/>
              <a:t>https://www.mathematica.org/publications/evaluation-of-the-maryland-total-cost-of-care-model-quantitative-only-report-for-the-models-first</a:t>
            </a:r>
            <a:endParaRPr sz="1600"/>
          </a:p>
          <a:p>
            <a:pPr indent="0" lvl="0" marL="457200" rtl="0" algn="l">
              <a:spcBef>
                <a:spcPts val="1000"/>
              </a:spcBef>
              <a:spcAft>
                <a:spcPts val="1000"/>
              </a:spcAft>
              <a:buNone/>
            </a:pPr>
            <a:r>
              <a:t/>
            </a:r>
            <a:endParaRPr sz="1600"/>
          </a:p>
        </p:txBody>
      </p:sp>
      <p:sp>
        <p:nvSpPr>
          <p:cNvPr id="308" name="Google Shape;308;p65"/>
          <p:cNvSpPr txBox="1"/>
          <p:nvPr>
            <p:ph idx="4294967295" type="body"/>
          </p:nvPr>
        </p:nvSpPr>
        <p:spPr>
          <a:xfrm>
            <a:off x="8735625" y="61875"/>
            <a:ext cx="3189300" cy="59070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1600"/>
              <a:t>Maryland has reduced ED visits per capita well below national average, likely due to:</a:t>
            </a:r>
            <a:endParaRPr sz="1600"/>
          </a:p>
          <a:p>
            <a:pPr indent="-330200" lvl="1" marL="914400" rtl="0" algn="l">
              <a:spcBef>
                <a:spcPts val="1000"/>
              </a:spcBef>
              <a:spcAft>
                <a:spcPts val="0"/>
              </a:spcAft>
              <a:buSzPts val="1600"/>
              <a:buChar char="•"/>
            </a:pPr>
            <a:r>
              <a:rPr lang="en-US" sz="1600"/>
              <a:t>Care management investments</a:t>
            </a:r>
            <a:endParaRPr sz="1600"/>
          </a:p>
          <a:p>
            <a:pPr indent="-330200" lvl="1" marL="914400" rtl="0" algn="l">
              <a:spcBef>
                <a:spcPts val="1000"/>
              </a:spcBef>
              <a:spcAft>
                <a:spcPts val="0"/>
              </a:spcAft>
              <a:buSzPts val="1600"/>
              <a:buChar char="•"/>
            </a:pPr>
            <a:r>
              <a:rPr lang="en-US" sz="1600"/>
              <a:t>Primary care investments</a:t>
            </a:r>
            <a:endParaRPr sz="1600"/>
          </a:p>
          <a:p>
            <a:pPr indent="-330200" lvl="1" marL="914400" rtl="0" algn="l">
              <a:spcBef>
                <a:spcPts val="1000"/>
              </a:spcBef>
              <a:spcAft>
                <a:spcPts val="0"/>
              </a:spcAft>
              <a:buSzPts val="1600"/>
              <a:buChar char="•"/>
            </a:pPr>
            <a:r>
              <a:rPr lang="en-US" sz="1600"/>
              <a:t>New site alternatives (e.g., urgent care)</a:t>
            </a:r>
            <a:endParaRPr sz="1600"/>
          </a:p>
          <a:p>
            <a:pPr indent="0" lvl="0" marL="0" rtl="0" algn="l">
              <a:spcBef>
                <a:spcPts val="1000"/>
              </a:spcBef>
              <a:spcAft>
                <a:spcPts val="0"/>
              </a:spcAft>
              <a:buNone/>
            </a:pPr>
            <a:r>
              <a:rPr lang="en-US" sz="1600"/>
              <a:t>Similar findings were outlined in the evaluation of the TCOC Model</a:t>
            </a:r>
            <a:endParaRPr sz="1600"/>
          </a:p>
          <a:p>
            <a:pPr indent="-330200" lvl="1" marL="914400" rtl="0" algn="l">
              <a:spcBef>
                <a:spcPts val="1000"/>
              </a:spcBef>
              <a:spcAft>
                <a:spcPts val="0"/>
              </a:spcAft>
              <a:buSzPts val="1600"/>
              <a:buChar char="•"/>
            </a:pPr>
            <a:r>
              <a:rPr lang="en-US" sz="1600"/>
              <a:t>“The Maryland Model reduced [Medicare FFS] outpatient ED visits and observations stays by an average of 16 visits per 1,000 beneficiaries (90% CI -25, -8; 3.8 percent) in the first three years of the MD TCOC period” (Page 13) </a:t>
            </a:r>
            <a:endParaRPr sz="1600"/>
          </a:p>
          <a:p>
            <a:pPr indent="0" lvl="0" marL="457200" rtl="0" algn="l">
              <a:spcBef>
                <a:spcPts val="1000"/>
              </a:spcBef>
              <a:spcAft>
                <a:spcPts val="1000"/>
              </a:spcAft>
              <a:buNone/>
            </a:pPr>
            <a:r>
              <a:t/>
            </a:r>
            <a:endParaRPr sz="16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66"/>
          <p:cNvSpPr txBox="1"/>
          <p:nvPr>
            <p:ph type="title"/>
          </p:nvPr>
        </p:nvSpPr>
        <p:spPr>
          <a:xfrm>
            <a:off x="972127" y="347852"/>
            <a:ext cx="10515600" cy="1013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Intermediate</a:t>
            </a:r>
            <a:r>
              <a:rPr lang="en-US"/>
              <a:t> Conclusions</a:t>
            </a:r>
            <a:endParaRPr/>
          </a:p>
        </p:txBody>
      </p:sp>
      <p:sp>
        <p:nvSpPr>
          <p:cNvPr id="315" name="Google Shape;315;p66"/>
          <p:cNvSpPr txBox="1"/>
          <p:nvPr>
            <p:ph idx="12" type="sldNum"/>
          </p:nvPr>
        </p:nvSpPr>
        <p:spPr>
          <a:xfrm>
            <a:off x="11512550" y="6213474"/>
            <a:ext cx="5778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464653"/>
              </a:buClr>
              <a:buSzPts val="1600"/>
              <a:buFont typeface="Arial"/>
              <a:buNone/>
            </a:pPr>
            <a:fld id="{00000000-1234-1234-1234-123412341234}" type="slidenum">
              <a:rPr lang="en-US"/>
              <a:t>‹#›</a:t>
            </a:fld>
            <a:endParaRPr/>
          </a:p>
        </p:txBody>
      </p:sp>
      <p:sp>
        <p:nvSpPr>
          <p:cNvPr id="316" name="Google Shape;316;p66"/>
          <p:cNvSpPr txBox="1"/>
          <p:nvPr>
            <p:ph idx="1" type="body"/>
          </p:nvPr>
        </p:nvSpPr>
        <p:spPr>
          <a:xfrm>
            <a:off x="613500" y="1049050"/>
            <a:ext cx="10935900" cy="4432200"/>
          </a:xfrm>
          <a:prstGeom prst="rect">
            <a:avLst/>
          </a:prstGeom>
        </p:spPr>
        <p:txBody>
          <a:bodyPr anchorCtr="0" anchor="t" bIns="45700" lIns="91425" spcFirstLastPara="1" rIns="91425" wrap="square" tIns="45700">
            <a:noAutofit/>
          </a:bodyPr>
          <a:lstStyle/>
          <a:p>
            <a:pPr indent="-406400" lvl="0" marL="457200" rtl="0" algn="l">
              <a:lnSpc>
                <a:spcPct val="80000"/>
              </a:lnSpc>
              <a:spcBef>
                <a:spcPts val="1000"/>
              </a:spcBef>
              <a:spcAft>
                <a:spcPts val="0"/>
              </a:spcAft>
              <a:buSzPts val="2800"/>
              <a:buChar char="•"/>
            </a:pPr>
            <a:r>
              <a:rPr lang="en-US" sz="2800"/>
              <a:t>There is a </a:t>
            </a:r>
            <a:r>
              <a:rPr lang="en-US" sz="2800"/>
              <a:t>meaningful</a:t>
            </a:r>
            <a:r>
              <a:rPr lang="en-US" sz="2800"/>
              <a:t> decline in ED Visits in Maryland ED over the last decade</a:t>
            </a:r>
            <a:endParaRPr sz="2800"/>
          </a:p>
          <a:p>
            <a:pPr indent="-406400" lvl="0" marL="457200" rtl="0" algn="l">
              <a:lnSpc>
                <a:spcPct val="80000"/>
              </a:lnSpc>
              <a:spcBef>
                <a:spcPts val="1000"/>
              </a:spcBef>
              <a:spcAft>
                <a:spcPts val="0"/>
              </a:spcAft>
              <a:buSzPts val="2800"/>
              <a:buChar char="•"/>
            </a:pPr>
            <a:r>
              <a:rPr lang="en-US" sz="2800"/>
              <a:t>Despite reductions in ED visits, which should have depressurized emergency rooms, ED Length of Stay is still high</a:t>
            </a:r>
            <a:endParaRPr sz="2800"/>
          </a:p>
          <a:p>
            <a:pPr indent="-406400" lvl="0" marL="457200" rtl="0" algn="l">
              <a:lnSpc>
                <a:spcPct val="80000"/>
              </a:lnSpc>
              <a:spcBef>
                <a:spcPts val="1000"/>
              </a:spcBef>
              <a:spcAft>
                <a:spcPts val="1000"/>
              </a:spcAft>
              <a:buSzPts val="2800"/>
              <a:buChar char="•"/>
            </a:pPr>
            <a:r>
              <a:rPr lang="en-US" sz="2800"/>
              <a:t>Other factors may be driving high ED </a:t>
            </a:r>
            <a:r>
              <a:rPr lang="en-US" sz="2800"/>
              <a:t>Length of Stay</a:t>
            </a:r>
            <a:r>
              <a:rPr lang="en-US" sz="2800"/>
              <a:t> and by extension lower patient satisfaction</a:t>
            </a:r>
            <a:endParaRPr sz="2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67"/>
          <p:cNvSpPr txBox="1"/>
          <p:nvPr>
            <p:ph type="title"/>
          </p:nvPr>
        </p:nvSpPr>
        <p:spPr>
          <a:xfrm>
            <a:off x="972125" y="407750"/>
            <a:ext cx="10515600" cy="813900"/>
          </a:xfrm>
          <a:prstGeom prst="rect">
            <a:avLst/>
          </a:prstGeom>
        </p:spPr>
        <p:txBody>
          <a:bodyPr anchorCtr="0" anchor="t" bIns="45700" lIns="91425" spcFirstLastPara="1" rIns="91425" wrap="square" tIns="45700">
            <a:noAutofit/>
          </a:bodyPr>
          <a:lstStyle/>
          <a:p>
            <a:pPr indent="0" lvl="0" marL="0" rtl="0" algn="l">
              <a:lnSpc>
                <a:spcPct val="80000"/>
              </a:lnSpc>
              <a:spcBef>
                <a:spcPts val="0"/>
              </a:spcBef>
              <a:spcAft>
                <a:spcPts val="1000"/>
              </a:spcAft>
              <a:buNone/>
            </a:pPr>
            <a:r>
              <a:rPr lang="en-US"/>
              <a:t>Statistical Modeling Approach</a:t>
            </a:r>
            <a:endParaRPr/>
          </a:p>
        </p:txBody>
      </p:sp>
      <p:sp>
        <p:nvSpPr>
          <p:cNvPr id="323" name="Google Shape;323;p67"/>
          <p:cNvSpPr txBox="1"/>
          <p:nvPr>
            <p:ph idx="12" type="sldNum"/>
          </p:nvPr>
        </p:nvSpPr>
        <p:spPr>
          <a:xfrm>
            <a:off x="11512550" y="6213474"/>
            <a:ext cx="5778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464653"/>
              </a:buClr>
              <a:buSzPts val="1600"/>
              <a:buFont typeface="Arial"/>
              <a:buNone/>
            </a:pPr>
            <a:fld id="{00000000-1234-1234-1234-123412341234}" type="slidenum">
              <a:rPr lang="en-US"/>
              <a:t>‹#›</a:t>
            </a:fld>
            <a:endParaRPr/>
          </a:p>
        </p:txBody>
      </p:sp>
      <p:sp>
        <p:nvSpPr>
          <p:cNvPr id="324" name="Google Shape;324;p67"/>
          <p:cNvSpPr txBox="1"/>
          <p:nvPr>
            <p:ph idx="1" type="body"/>
          </p:nvPr>
        </p:nvSpPr>
        <p:spPr>
          <a:xfrm>
            <a:off x="580100" y="954475"/>
            <a:ext cx="10861200" cy="5259000"/>
          </a:xfrm>
          <a:prstGeom prst="rect">
            <a:avLst/>
          </a:prstGeom>
        </p:spPr>
        <p:txBody>
          <a:bodyPr anchorCtr="0" anchor="t" bIns="45700" lIns="91425" spcFirstLastPara="1" rIns="91425" wrap="square" tIns="45700">
            <a:noAutofit/>
          </a:bodyPr>
          <a:lstStyle/>
          <a:p>
            <a:pPr indent="-406400" lvl="0" marL="457200" rtl="0" algn="l">
              <a:lnSpc>
                <a:spcPct val="80000"/>
              </a:lnSpc>
              <a:spcBef>
                <a:spcPts val="0"/>
              </a:spcBef>
              <a:spcAft>
                <a:spcPts val="0"/>
              </a:spcAft>
              <a:buSzPts val="2800"/>
              <a:buChar char="•"/>
            </a:pPr>
            <a:r>
              <a:rPr lang="en-US" sz="2800"/>
              <a:t>We modeled </a:t>
            </a:r>
            <a:endParaRPr sz="2800"/>
          </a:p>
          <a:p>
            <a:pPr indent="-406400" lvl="1" marL="914400" rtl="0" algn="l">
              <a:lnSpc>
                <a:spcPct val="80000"/>
              </a:lnSpc>
              <a:spcBef>
                <a:spcPts val="1000"/>
              </a:spcBef>
              <a:spcAft>
                <a:spcPts val="0"/>
              </a:spcAft>
              <a:buSzPts val="2800"/>
              <a:buChar char="•"/>
            </a:pPr>
            <a:r>
              <a:rPr lang="en-US" sz="2800"/>
              <a:t>Hospital Referral Region (N=306)</a:t>
            </a:r>
            <a:endParaRPr sz="2800"/>
          </a:p>
          <a:p>
            <a:pPr indent="-406400" lvl="1" marL="914400" rtl="0" algn="l">
              <a:lnSpc>
                <a:spcPct val="80000"/>
              </a:lnSpc>
              <a:spcBef>
                <a:spcPts val="1000"/>
              </a:spcBef>
              <a:spcAft>
                <a:spcPts val="0"/>
              </a:spcAft>
              <a:buSzPts val="2800"/>
              <a:buChar char="•"/>
            </a:pPr>
            <a:r>
              <a:rPr lang="en-US" sz="2800"/>
              <a:t>Individual Hospital (N=3019) </a:t>
            </a:r>
            <a:endParaRPr sz="2800"/>
          </a:p>
          <a:p>
            <a:pPr indent="-406400" lvl="0" marL="457200" rtl="0" algn="l">
              <a:lnSpc>
                <a:spcPct val="80000"/>
              </a:lnSpc>
              <a:spcBef>
                <a:spcPts val="1000"/>
              </a:spcBef>
              <a:spcAft>
                <a:spcPts val="0"/>
              </a:spcAft>
              <a:buSzPts val="2800"/>
              <a:buChar char="•"/>
            </a:pPr>
            <a:r>
              <a:rPr lang="en-US" sz="2800"/>
              <a:t>The model assesses the degree to which each determinant is associated with added ED </a:t>
            </a:r>
            <a:r>
              <a:rPr lang="en-US" sz="2800"/>
              <a:t>Length of Stay</a:t>
            </a:r>
            <a:endParaRPr sz="2800"/>
          </a:p>
          <a:p>
            <a:pPr indent="-406400" lvl="1" marL="914400" rtl="0" algn="l">
              <a:lnSpc>
                <a:spcPct val="80000"/>
              </a:lnSpc>
              <a:spcBef>
                <a:spcPts val="1000"/>
              </a:spcBef>
              <a:spcAft>
                <a:spcPts val="0"/>
              </a:spcAft>
              <a:buSzPts val="2800"/>
              <a:buChar char="•"/>
            </a:pPr>
            <a:r>
              <a:rPr lang="en-US" sz="2800"/>
              <a:t>e.g.,: “A change of one year in median population age is associated with an increase of 10 minutes ED </a:t>
            </a:r>
            <a:r>
              <a:rPr lang="en-US" sz="2800"/>
              <a:t>Length of Stay</a:t>
            </a:r>
            <a:r>
              <a:rPr lang="en-US" sz="2800"/>
              <a:t>” </a:t>
            </a:r>
            <a:endParaRPr sz="2800"/>
          </a:p>
          <a:p>
            <a:pPr indent="-406400" lvl="0" marL="457200" rtl="0" algn="l">
              <a:lnSpc>
                <a:spcPct val="80000"/>
              </a:lnSpc>
              <a:spcBef>
                <a:spcPts val="1000"/>
              </a:spcBef>
              <a:spcAft>
                <a:spcPts val="0"/>
              </a:spcAft>
              <a:buSzPts val="2800"/>
              <a:buChar char="•"/>
            </a:pPr>
            <a:r>
              <a:rPr lang="en-US" sz="2800"/>
              <a:t>The model also provides guidance on </a:t>
            </a:r>
            <a:r>
              <a:rPr lang="en-US" sz="2800"/>
              <a:t>what proportion of variation in ED Length of Stay is driven by </a:t>
            </a:r>
            <a:r>
              <a:rPr lang="en-US" sz="2800"/>
              <a:t>HRR and hospital-specific factors </a:t>
            </a:r>
            <a:endParaRPr sz="2800"/>
          </a:p>
          <a:p>
            <a:pPr indent="-406400" lvl="0" marL="457200" rtl="0" algn="l">
              <a:lnSpc>
                <a:spcPct val="80000"/>
              </a:lnSpc>
              <a:spcBef>
                <a:spcPts val="1000"/>
              </a:spcBef>
              <a:spcAft>
                <a:spcPts val="1000"/>
              </a:spcAft>
              <a:buSzPts val="2800"/>
              <a:buChar char="•"/>
            </a:pPr>
            <a:r>
              <a:rPr lang="en-US" sz="2800"/>
              <a:t>Finally, we </a:t>
            </a:r>
            <a:r>
              <a:rPr lang="en-US" sz="2800"/>
              <a:t>evaluated</a:t>
            </a:r>
            <a:r>
              <a:rPr lang="en-US" sz="2800"/>
              <a:t> factors underlying one particular determinant of ED </a:t>
            </a:r>
            <a:r>
              <a:rPr lang="en-US" sz="2800"/>
              <a:t>Length of Stay</a:t>
            </a:r>
            <a:r>
              <a:rPr lang="en-US" sz="2800"/>
              <a:t>: </a:t>
            </a:r>
            <a:r>
              <a:rPr lang="en-US" sz="2800"/>
              <a:t>inpatient</a:t>
            </a:r>
            <a:r>
              <a:rPr lang="en-US" sz="2800"/>
              <a:t> occupancy rate</a:t>
            </a:r>
            <a:endParaRPr sz="2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68"/>
          <p:cNvSpPr txBox="1"/>
          <p:nvPr>
            <p:ph type="title"/>
          </p:nvPr>
        </p:nvSpPr>
        <p:spPr>
          <a:xfrm>
            <a:off x="972127" y="347852"/>
            <a:ext cx="10515600" cy="873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Data Sources</a:t>
            </a:r>
            <a:endParaRPr/>
          </a:p>
        </p:txBody>
      </p:sp>
      <p:sp>
        <p:nvSpPr>
          <p:cNvPr id="331" name="Google Shape;331;p68"/>
          <p:cNvSpPr txBox="1"/>
          <p:nvPr>
            <p:ph idx="1" type="body"/>
          </p:nvPr>
        </p:nvSpPr>
        <p:spPr>
          <a:xfrm>
            <a:off x="971550" y="1361190"/>
            <a:ext cx="5124600" cy="4432200"/>
          </a:xfrm>
          <a:prstGeom prst="rect">
            <a:avLst/>
          </a:prstGeom>
        </p:spPr>
        <p:txBody>
          <a:bodyPr anchorCtr="0" anchor="t" bIns="45700" lIns="91425" spcFirstLastPara="1" rIns="91425" wrap="square" tIns="45700">
            <a:normAutofit lnSpcReduction="20000"/>
          </a:bodyPr>
          <a:lstStyle/>
          <a:p>
            <a:pPr indent="0" lvl="0" marL="0" rtl="0" algn="l">
              <a:spcBef>
                <a:spcPts val="1000"/>
              </a:spcBef>
              <a:spcAft>
                <a:spcPts val="0"/>
              </a:spcAft>
              <a:buNone/>
            </a:pPr>
            <a:r>
              <a:rPr lang="en-US"/>
              <a:t>Hospital Referral Region</a:t>
            </a:r>
            <a:endParaRPr/>
          </a:p>
          <a:p>
            <a:pPr indent="-317500" lvl="0" marL="457200" rtl="0" algn="l">
              <a:spcBef>
                <a:spcPts val="1000"/>
              </a:spcBef>
              <a:spcAft>
                <a:spcPts val="0"/>
              </a:spcAft>
              <a:buSzPts val="1400"/>
              <a:buChar char="•"/>
            </a:pPr>
            <a:r>
              <a:rPr i="1" lang="en-US" u="sng"/>
              <a:t>US Census</a:t>
            </a:r>
            <a:r>
              <a:rPr lang="en-US"/>
              <a:t>: Population size, age, density</a:t>
            </a:r>
            <a:endParaRPr/>
          </a:p>
          <a:p>
            <a:pPr indent="-317500" lvl="0" marL="457200" rtl="0" algn="l">
              <a:spcBef>
                <a:spcPts val="1000"/>
              </a:spcBef>
              <a:spcAft>
                <a:spcPts val="0"/>
              </a:spcAft>
              <a:buSzPts val="1400"/>
              <a:buChar char="•"/>
            </a:pPr>
            <a:r>
              <a:rPr i="1" lang="en-US" u="sng"/>
              <a:t>CDC</a:t>
            </a:r>
            <a:r>
              <a:rPr lang="en-US"/>
              <a:t>: Social Vulnerability Index</a:t>
            </a:r>
            <a:endParaRPr/>
          </a:p>
          <a:p>
            <a:pPr indent="-317500" lvl="0" marL="457200" rtl="0" algn="l">
              <a:spcBef>
                <a:spcPts val="1000"/>
              </a:spcBef>
              <a:spcAft>
                <a:spcPts val="0"/>
              </a:spcAft>
              <a:buSzPts val="1400"/>
              <a:buChar char="•"/>
            </a:pPr>
            <a:r>
              <a:rPr i="1" lang="en-US" u="sng"/>
              <a:t>AHA Survey</a:t>
            </a:r>
            <a:r>
              <a:rPr lang="en-US"/>
              <a:t>: IP Beds per capita</a:t>
            </a:r>
            <a:endParaRPr/>
          </a:p>
          <a:p>
            <a:pPr indent="-317500" lvl="0" marL="457200" rtl="0" algn="l">
              <a:spcBef>
                <a:spcPts val="1000"/>
              </a:spcBef>
              <a:spcAft>
                <a:spcPts val="0"/>
              </a:spcAft>
              <a:buSzPts val="1400"/>
              <a:buChar char="•"/>
            </a:pPr>
            <a:r>
              <a:rPr i="1" lang="en-US" u="sng"/>
              <a:t>CMS</a:t>
            </a:r>
            <a:r>
              <a:rPr i="1" lang="en-US"/>
              <a:t>:</a:t>
            </a:r>
            <a:r>
              <a:rPr lang="en-US"/>
              <a:t> PCPs and  SNFS per capita</a:t>
            </a:r>
            <a:endParaRPr/>
          </a:p>
          <a:p>
            <a:pPr indent="-381000" lvl="0" marL="457200" rtl="0" algn="l">
              <a:spcBef>
                <a:spcPts val="1000"/>
              </a:spcBef>
              <a:spcAft>
                <a:spcPts val="1000"/>
              </a:spcAft>
              <a:buSzPts val="2400"/>
              <a:buChar char="•"/>
            </a:pPr>
            <a:r>
              <a:rPr i="1" lang="en-US" u="sng"/>
              <a:t>Dartmouth Atlas</a:t>
            </a:r>
            <a:r>
              <a:rPr lang="en-US"/>
              <a:t>: Primary care access and surgical volume for  Medicare populatio</a:t>
            </a:r>
            <a:r>
              <a:rPr lang="en-US"/>
              <a:t>n</a:t>
            </a:r>
            <a:endParaRPr/>
          </a:p>
        </p:txBody>
      </p:sp>
      <p:sp>
        <p:nvSpPr>
          <p:cNvPr id="332" name="Google Shape;332;p68"/>
          <p:cNvSpPr txBox="1"/>
          <p:nvPr>
            <p:ph idx="4294967295" type="body"/>
          </p:nvPr>
        </p:nvSpPr>
        <p:spPr>
          <a:xfrm>
            <a:off x="6172200" y="1361200"/>
            <a:ext cx="5183100" cy="45825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i="1" lang="en-US" sz="2400" u="sng"/>
              <a:t>2019 </a:t>
            </a:r>
            <a:r>
              <a:rPr i="1" lang="en-US" sz="2400" u="sng"/>
              <a:t>AHA Survey:</a:t>
            </a:r>
            <a:r>
              <a:rPr i="1" lang="en-US" sz="2400"/>
              <a:t> </a:t>
            </a:r>
            <a:r>
              <a:rPr lang="en-US" sz="2400"/>
              <a:t>ED visits, IP visits, services provided, teaching status, hospital staffing, IP occupancy</a:t>
            </a:r>
            <a:endParaRPr sz="2400"/>
          </a:p>
          <a:p>
            <a:pPr indent="0" lvl="0" marL="0" rtl="0" algn="l">
              <a:spcBef>
                <a:spcPts val="1000"/>
              </a:spcBef>
              <a:spcAft>
                <a:spcPts val="0"/>
              </a:spcAft>
              <a:buNone/>
            </a:pPr>
            <a:r>
              <a:rPr i="1" lang="en-US" sz="2400" u="sng"/>
              <a:t>CMS Hospital Compare</a:t>
            </a:r>
            <a:endParaRPr i="1" sz="2400" u="sng"/>
          </a:p>
          <a:p>
            <a:pPr indent="-381000" lvl="0" marL="457200" rtl="0" algn="l">
              <a:spcBef>
                <a:spcPts val="1000"/>
              </a:spcBef>
              <a:spcAft>
                <a:spcPts val="0"/>
              </a:spcAft>
              <a:buSzPts val="2400"/>
              <a:buChar char="•"/>
            </a:pPr>
            <a:r>
              <a:rPr lang="en-US" sz="2400"/>
              <a:t>2019 ED1 and OP18</a:t>
            </a:r>
            <a:endParaRPr sz="2400"/>
          </a:p>
        </p:txBody>
      </p:sp>
      <p:sp>
        <p:nvSpPr>
          <p:cNvPr id="333" name="Google Shape;333;p68"/>
          <p:cNvSpPr txBox="1"/>
          <p:nvPr>
            <p:ph idx="12" type="sldNum"/>
          </p:nvPr>
        </p:nvSpPr>
        <p:spPr>
          <a:xfrm>
            <a:off x="11512550" y="6213474"/>
            <a:ext cx="5778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69"/>
          <p:cNvSpPr txBox="1"/>
          <p:nvPr>
            <p:ph type="title"/>
          </p:nvPr>
        </p:nvSpPr>
        <p:spPr>
          <a:xfrm>
            <a:off x="972127" y="347852"/>
            <a:ext cx="10515600" cy="873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Additional Details</a:t>
            </a:r>
            <a:endParaRPr/>
          </a:p>
        </p:txBody>
      </p:sp>
      <p:sp>
        <p:nvSpPr>
          <p:cNvPr id="340" name="Google Shape;340;p69"/>
          <p:cNvSpPr txBox="1"/>
          <p:nvPr>
            <p:ph idx="12" type="sldNum"/>
          </p:nvPr>
        </p:nvSpPr>
        <p:spPr>
          <a:xfrm>
            <a:off x="11512550" y="6213474"/>
            <a:ext cx="5778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464653"/>
              </a:buClr>
              <a:buSzPts val="1600"/>
              <a:buFont typeface="Arial"/>
              <a:buNone/>
            </a:pPr>
            <a:fld id="{00000000-1234-1234-1234-123412341234}" type="slidenum">
              <a:rPr lang="en-US"/>
              <a:t>‹#›</a:t>
            </a:fld>
            <a:endParaRPr/>
          </a:p>
        </p:txBody>
      </p:sp>
      <p:sp>
        <p:nvSpPr>
          <p:cNvPr id="341" name="Google Shape;341;p69"/>
          <p:cNvSpPr txBox="1"/>
          <p:nvPr>
            <p:ph idx="1" type="body"/>
          </p:nvPr>
        </p:nvSpPr>
        <p:spPr>
          <a:xfrm>
            <a:off x="626525" y="954475"/>
            <a:ext cx="10861200" cy="5259000"/>
          </a:xfrm>
          <a:prstGeom prst="rect">
            <a:avLst/>
          </a:prstGeom>
        </p:spPr>
        <p:txBody>
          <a:bodyPr anchorCtr="0" anchor="t" bIns="45700" lIns="91425" spcFirstLastPara="1" rIns="91425" wrap="square" tIns="45700">
            <a:noAutofit/>
          </a:bodyPr>
          <a:lstStyle/>
          <a:p>
            <a:pPr indent="-406400" lvl="0" marL="457200" rtl="0" algn="l">
              <a:lnSpc>
                <a:spcPct val="80000"/>
              </a:lnSpc>
              <a:spcBef>
                <a:spcPts val="0"/>
              </a:spcBef>
              <a:spcAft>
                <a:spcPts val="0"/>
              </a:spcAft>
              <a:buSzPts val="2800"/>
              <a:buChar char="•"/>
            </a:pPr>
            <a:r>
              <a:rPr lang="en-US" sz="2800"/>
              <a:t>Presentation focuses on ED1, but takeaways for OP18 and composite measure are similar</a:t>
            </a:r>
            <a:endParaRPr sz="2800"/>
          </a:p>
          <a:p>
            <a:pPr indent="-406400" lvl="0" marL="457200" rtl="0" algn="l">
              <a:lnSpc>
                <a:spcPct val="80000"/>
              </a:lnSpc>
              <a:spcBef>
                <a:spcPts val="1000"/>
              </a:spcBef>
              <a:spcAft>
                <a:spcPts val="0"/>
              </a:spcAft>
              <a:buSzPts val="2800"/>
              <a:buChar char="•"/>
            </a:pPr>
            <a:r>
              <a:rPr lang="en-US" sz="2800"/>
              <a:t>Data that would have been helpful but weren’t obtainable</a:t>
            </a:r>
            <a:endParaRPr sz="2800"/>
          </a:p>
          <a:p>
            <a:pPr indent="-406400" lvl="1" marL="914400" rtl="0" algn="l">
              <a:lnSpc>
                <a:spcPct val="80000"/>
              </a:lnSpc>
              <a:spcBef>
                <a:spcPts val="1000"/>
              </a:spcBef>
              <a:spcAft>
                <a:spcPts val="0"/>
              </a:spcAft>
              <a:buSzPts val="2800"/>
              <a:buChar char="•"/>
            </a:pPr>
            <a:r>
              <a:rPr lang="en-US" sz="2800"/>
              <a:t>ED-specific hospital staffing and resources (AHA mostly provides hospital-wide numbers)</a:t>
            </a:r>
            <a:endParaRPr sz="2800"/>
          </a:p>
          <a:p>
            <a:pPr indent="-406400" lvl="1" marL="914400" rtl="0" algn="l">
              <a:lnSpc>
                <a:spcPct val="80000"/>
              </a:lnSpc>
              <a:spcBef>
                <a:spcPts val="1000"/>
              </a:spcBef>
              <a:spcAft>
                <a:spcPts val="0"/>
              </a:spcAft>
              <a:buSzPts val="2800"/>
              <a:buChar char="•"/>
            </a:pPr>
            <a:r>
              <a:rPr lang="en-US" sz="2800"/>
              <a:t>Patient acuity </a:t>
            </a:r>
            <a:endParaRPr sz="2800"/>
          </a:p>
          <a:p>
            <a:pPr indent="-406400" lvl="0" marL="457200" rtl="0" algn="l">
              <a:lnSpc>
                <a:spcPct val="80000"/>
              </a:lnSpc>
              <a:spcBef>
                <a:spcPts val="1000"/>
              </a:spcBef>
              <a:spcAft>
                <a:spcPts val="0"/>
              </a:spcAft>
              <a:buSzPts val="2800"/>
              <a:buChar char="•"/>
            </a:pPr>
            <a:r>
              <a:rPr lang="en-US" sz="2800"/>
              <a:t>Because of data limitations and policy interest, this work focuses on impact of factors related to ED inflow and output, rather than movement of patients within the ED</a:t>
            </a:r>
            <a:endParaRPr sz="2800"/>
          </a:p>
          <a:p>
            <a:pPr indent="-406400" lvl="0" marL="457200" rtl="0" algn="l">
              <a:lnSpc>
                <a:spcPct val="80000"/>
              </a:lnSpc>
              <a:spcBef>
                <a:spcPts val="1000"/>
              </a:spcBef>
              <a:spcAft>
                <a:spcPts val="0"/>
              </a:spcAft>
              <a:buSzPts val="2800"/>
              <a:buChar char="•"/>
            </a:pPr>
            <a:r>
              <a:rPr lang="en-US" sz="2800"/>
              <a:t>Our model does not account for interactions and non-linear relationships. More on this later</a:t>
            </a:r>
            <a:endParaRPr sz="2800"/>
          </a:p>
          <a:p>
            <a:pPr indent="-406400" lvl="0" marL="457200" rtl="0" algn="l">
              <a:lnSpc>
                <a:spcPct val="80000"/>
              </a:lnSpc>
              <a:spcBef>
                <a:spcPts val="1000"/>
              </a:spcBef>
              <a:spcAft>
                <a:spcPts val="1000"/>
              </a:spcAft>
              <a:buSzPts val="2800"/>
              <a:buChar char="•"/>
            </a:pPr>
            <a:r>
              <a:rPr lang="en-US" sz="2800"/>
              <a:t>Data are mostly self-reported and cross-sectional</a:t>
            </a:r>
            <a:endParaRPr sz="28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2">
      <a:dk1>
        <a:srgbClr val="003889"/>
      </a:dk1>
      <a:lt1>
        <a:srgbClr val="FFFFFF"/>
      </a:lt1>
      <a:dk2>
        <a:srgbClr val="001938"/>
      </a:dk2>
      <a:lt2>
        <a:srgbClr val="FFFFFF"/>
      </a:lt2>
      <a:accent1>
        <a:srgbClr val="2E95FF"/>
      </a:accent1>
      <a:accent2>
        <a:srgbClr val="55AAFF"/>
      </a:accent2>
      <a:accent3>
        <a:srgbClr val="D1EAFF"/>
      </a:accent3>
      <a:accent4>
        <a:srgbClr val="347708"/>
      </a:accent4>
      <a:accent5>
        <a:srgbClr val="85BF16"/>
      </a:accent5>
      <a:accent6>
        <a:srgbClr val="CDE2A3"/>
      </a:accent6>
      <a:hlink>
        <a:srgbClr val="538E09"/>
      </a:hlink>
      <a:folHlink>
        <a:srgbClr val="3377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